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diagrams/colors1.xml" ContentType="application/vnd.openxmlformats-officedocument.drawingml.diagramColors+xml"/>
  <Override PartName="/ppt/diagrams/drawing2.xml" ContentType="application/vnd.ms-office.drawingml.diagramDrawing+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diagrams/quickStyle2.xml" ContentType="application/vnd.openxmlformats-officedocument.drawingml.diagramStyl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diagrams/layout1.xml" ContentType="application/vnd.openxmlformats-officedocument.drawingml.diagramLayout+xml"/>
  <Override PartName="/ppt/notesSlides/notesSlide10.xml" ContentType="application/vnd.openxmlformats-officedocument.presentationml.notesSlide+xml"/>
  <Override PartName="/ppt/diagrams/data2.xml" ContentType="application/vnd.openxmlformats-officedocument.drawingml.diagramData+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1.xml" ContentType="application/vnd.openxmlformats-officedocument.drawingml.diagramData+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diagrams/colors2.xml" ContentType="application/vnd.openxmlformats-officedocument.drawingml.diagramColors+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Override PartName="/ppt/diagrams/quickStyle1.xml" ContentType="application/vnd.openxmlformats-officedocument.drawingml.diagramStyl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diagrams/layout2.xml" ContentType="application/vnd.openxmlformats-officedocument.drawingml.diagramLayout+xml"/>
  <Override PartName="/ppt/notesSlides/notesSlide11.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7"/>
  </p:notesMasterIdLst>
  <p:sldIdLst>
    <p:sldId id="311" r:id="rId2"/>
    <p:sldId id="313" r:id="rId3"/>
    <p:sldId id="314" r:id="rId4"/>
    <p:sldId id="315" r:id="rId5"/>
    <p:sldId id="316" r:id="rId6"/>
    <p:sldId id="257" r:id="rId7"/>
    <p:sldId id="317" r:id="rId8"/>
    <p:sldId id="310" r:id="rId9"/>
    <p:sldId id="265" r:id="rId10"/>
    <p:sldId id="336" r:id="rId11"/>
    <p:sldId id="303" r:id="rId12"/>
    <p:sldId id="322" r:id="rId13"/>
    <p:sldId id="323" r:id="rId14"/>
    <p:sldId id="324" r:id="rId15"/>
    <p:sldId id="325" r:id="rId16"/>
    <p:sldId id="338" r:id="rId17"/>
    <p:sldId id="339" r:id="rId18"/>
    <p:sldId id="271" r:id="rId19"/>
    <p:sldId id="337" r:id="rId20"/>
    <p:sldId id="329" r:id="rId21"/>
    <p:sldId id="330" r:id="rId22"/>
    <p:sldId id="331" r:id="rId23"/>
    <p:sldId id="332" r:id="rId24"/>
    <p:sldId id="333" r:id="rId25"/>
    <p:sldId id="334" r:id="rId26"/>
    <p:sldId id="275" r:id="rId27"/>
    <p:sldId id="276" r:id="rId28"/>
    <p:sldId id="277" r:id="rId29"/>
    <p:sldId id="279" r:id="rId30"/>
    <p:sldId id="305" r:id="rId31"/>
    <p:sldId id="319" r:id="rId32"/>
    <p:sldId id="318" r:id="rId33"/>
    <p:sldId id="312" r:id="rId34"/>
    <p:sldId id="335" r:id="rId35"/>
    <p:sldId id="320" r:id="rId3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561" autoAdjust="0"/>
    <p:restoredTop sz="94086" autoAdjust="0"/>
  </p:normalViewPr>
  <p:slideViewPr>
    <p:cSldViewPr>
      <p:cViewPr varScale="1">
        <p:scale>
          <a:sx n="69" d="100"/>
          <a:sy n="69" d="100"/>
        </p:scale>
        <p:origin x="-894" y="-90"/>
      </p:cViewPr>
      <p:guideLst>
        <p:guide orient="horz" pos="2160"/>
        <p:guide pos="2880"/>
      </p:guideLst>
    </p:cSldViewPr>
  </p:slideViewPr>
  <p:outlineViewPr>
    <p:cViewPr>
      <p:scale>
        <a:sx n="33" d="100"/>
        <a:sy n="33" d="100"/>
      </p:scale>
      <p:origin x="0" y="2352"/>
    </p:cViewPr>
  </p:outlin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85518D9-162E-4320-B310-81F8CEE06B7A}" type="doc">
      <dgm:prSet loTypeId="urn:microsoft.com/office/officeart/2005/8/layout/radial4" loCatId="relationship" qsTypeId="urn:microsoft.com/office/officeart/2005/8/quickstyle/simple1" qsCatId="simple" csTypeId="urn:microsoft.com/office/officeart/2005/8/colors/accent1_2" csCatId="accent1" phldr="1"/>
      <dgm:spPr/>
      <dgm:t>
        <a:bodyPr/>
        <a:lstStyle/>
        <a:p>
          <a:endParaRPr lang="en-CA"/>
        </a:p>
      </dgm:t>
    </dgm:pt>
    <dgm:pt modelId="{2C9EB9B8-C243-4999-93FE-D67B54A1419D}">
      <dgm:prSet phldrT="[Text]" custT="1"/>
      <dgm:spPr>
        <a:solidFill>
          <a:srgbClr val="FF9933"/>
        </a:solidFill>
        <a:effectLst>
          <a:glow rad="228600">
            <a:schemeClr val="accent1">
              <a:satMod val="175000"/>
              <a:alpha val="40000"/>
            </a:schemeClr>
          </a:glow>
        </a:effectLst>
        <a:scene3d>
          <a:camera prst="orthographicFront"/>
          <a:lightRig rig="threePt" dir="t"/>
        </a:scene3d>
        <a:sp3d>
          <a:bevelT w="114300" prst="artDeco"/>
        </a:sp3d>
      </dgm:spPr>
      <dgm:t>
        <a:bodyPr/>
        <a:lstStyle/>
        <a:p>
          <a:r>
            <a:rPr lang="en-CA" sz="4000" b="1" dirty="0" smtClean="0">
              <a:solidFill>
                <a:srgbClr val="002060"/>
              </a:solidFill>
              <a:latin typeface="+mj-lt"/>
            </a:rPr>
            <a:t>RAPID</a:t>
          </a:r>
        </a:p>
        <a:p>
          <a:r>
            <a:rPr lang="en-CA" sz="4000" b="1" dirty="0" smtClean="0">
              <a:solidFill>
                <a:srgbClr val="002060"/>
              </a:solidFill>
              <a:latin typeface="+mj-lt"/>
            </a:rPr>
            <a:t>Success!</a:t>
          </a:r>
          <a:endParaRPr lang="en-CA" sz="4000" b="1" dirty="0">
            <a:solidFill>
              <a:srgbClr val="002060"/>
            </a:solidFill>
            <a:latin typeface="+mj-lt"/>
          </a:endParaRPr>
        </a:p>
      </dgm:t>
    </dgm:pt>
    <dgm:pt modelId="{FECF49C5-6CBF-4312-A596-D479800CD03B}" type="parTrans" cxnId="{E63D63BB-C366-4033-A8F7-87A3532A740B}">
      <dgm:prSet/>
      <dgm:spPr/>
      <dgm:t>
        <a:bodyPr/>
        <a:lstStyle/>
        <a:p>
          <a:endParaRPr lang="en-CA"/>
        </a:p>
      </dgm:t>
    </dgm:pt>
    <dgm:pt modelId="{9F8F040A-47AF-4DE9-97F0-0CEBA144AAC3}" type="sibTrans" cxnId="{E63D63BB-C366-4033-A8F7-87A3532A740B}">
      <dgm:prSet/>
      <dgm:spPr/>
      <dgm:t>
        <a:bodyPr/>
        <a:lstStyle/>
        <a:p>
          <a:endParaRPr lang="en-CA"/>
        </a:p>
      </dgm:t>
    </dgm:pt>
    <dgm:pt modelId="{CCB8D8E6-0465-4A47-B321-DFFCC3405577}">
      <dgm:prSet phldrT="[Text]" custT="1"/>
      <dgm:spPr>
        <a:solidFill>
          <a:srgbClr val="0070C0"/>
        </a:solidFill>
        <a:scene3d>
          <a:camera prst="orthographicFront"/>
          <a:lightRig rig="threePt" dir="t"/>
        </a:scene3d>
        <a:sp3d>
          <a:bevelT prst="angle"/>
        </a:sp3d>
      </dgm:spPr>
      <dgm:t>
        <a:bodyPr/>
        <a:lstStyle/>
        <a:p>
          <a:r>
            <a:rPr lang="en-CA" sz="2400" dirty="0" smtClean="0">
              <a:latin typeface="+mj-lt"/>
            </a:rPr>
            <a:t>Reprogram Your</a:t>
          </a:r>
        </a:p>
        <a:p>
          <a:r>
            <a:rPr lang="en-CA" sz="2400" b="1" dirty="0" smtClean="0">
              <a:latin typeface="+mj-lt"/>
            </a:rPr>
            <a:t>CONSCIOUS</a:t>
          </a:r>
        </a:p>
        <a:p>
          <a:r>
            <a:rPr lang="en-CA" sz="2400" b="1" dirty="0" smtClean="0">
              <a:latin typeface="+mj-lt"/>
            </a:rPr>
            <a:t>MIND</a:t>
          </a:r>
          <a:endParaRPr lang="en-CA" sz="2400" b="1" dirty="0">
            <a:latin typeface="+mj-lt"/>
          </a:endParaRPr>
        </a:p>
      </dgm:t>
    </dgm:pt>
    <dgm:pt modelId="{A56F5203-BB4F-427D-A121-EF3CD30627F0}" type="parTrans" cxnId="{57F28452-21B4-42D2-94A1-3FF34417E69A}">
      <dgm:prSet/>
      <dgm:spPr/>
      <dgm:t>
        <a:bodyPr/>
        <a:lstStyle/>
        <a:p>
          <a:endParaRPr lang="en-CA"/>
        </a:p>
      </dgm:t>
    </dgm:pt>
    <dgm:pt modelId="{72CA1BBA-36D8-4A31-9881-7221703A509B}" type="sibTrans" cxnId="{57F28452-21B4-42D2-94A1-3FF34417E69A}">
      <dgm:prSet/>
      <dgm:spPr/>
      <dgm:t>
        <a:bodyPr/>
        <a:lstStyle/>
        <a:p>
          <a:endParaRPr lang="en-CA"/>
        </a:p>
      </dgm:t>
    </dgm:pt>
    <dgm:pt modelId="{D7053614-E219-4591-8726-07A5C7291B25}">
      <dgm:prSet phldrT="[Text]" custT="1"/>
      <dgm:spPr>
        <a:solidFill>
          <a:srgbClr val="660066"/>
        </a:solidFill>
        <a:scene3d>
          <a:camera prst="orthographicFront"/>
          <a:lightRig rig="threePt" dir="t"/>
        </a:scene3d>
        <a:sp3d>
          <a:bevelT prst="angle"/>
        </a:sp3d>
      </dgm:spPr>
      <dgm:t>
        <a:bodyPr/>
        <a:lstStyle/>
        <a:p>
          <a:r>
            <a:rPr lang="en-CA" sz="2300" dirty="0" smtClean="0">
              <a:latin typeface="+mj-lt"/>
            </a:rPr>
            <a:t>Reprogram Your</a:t>
          </a:r>
        </a:p>
        <a:p>
          <a:r>
            <a:rPr lang="en-CA" sz="2800" b="1" dirty="0" smtClean="0">
              <a:latin typeface="+mj-lt"/>
            </a:rPr>
            <a:t>SUB</a:t>
          </a:r>
          <a:r>
            <a:rPr lang="en-CA" sz="2300" b="1" dirty="0" smtClean="0">
              <a:latin typeface="+mj-lt"/>
            </a:rPr>
            <a:t>CONSCIOUS</a:t>
          </a:r>
        </a:p>
        <a:p>
          <a:r>
            <a:rPr lang="en-CA" sz="2300" b="1" dirty="0" smtClean="0">
              <a:latin typeface="+mj-lt"/>
            </a:rPr>
            <a:t>MIND</a:t>
          </a:r>
          <a:endParaRPr lang="en-CA" sz="2300" dirty="0"/>
        </a:p>
      </dgm:t>
    </dgm:pt>
    <dgm:pt modelId="{4E786E51-49F8-469E-AFC7-C662FEAD0312}" type="parTrans" cxnId="{595E1348-19A5-493E-8296-D8B4D8EBF121}">
      <dgm:prSet/>
      <dgm:spPr/>
      <dgm:t>
        <a:bodyPr/>
        <a:lstStyle/>
        <a:p>
          <a:endParaRPr lang="en-CA"/>
        </a:p>
      </dgm:t>
    </dgm:pt>
    <dgm:pt modelId="{6BC63ADC-7932-4938-8A79-8878B8C319A0}" type="sibTrans" cxnId="{595E1348-19A5-493E-8296-D8B4D8EBF121}">
      <dgm:prSet/>
      <dgm:spPr/>
      <dgm:t>
        <a:bodyPr/>
        <a:lstStyle/>
        <a:p>
          <a:endParaRPr lang="en-CA"/>
        </a:p>
      </dgm:t>
    </dgm:pt>
    <dgm:pt modelId="{67373DA9-C022-422E-9B4A-3AE8D32010BA}">
      <dgm:prSet phldrT="[Text]" custT="1"/>
      <dgm:spPr>
        <a:solidFill>
          <a:srgbClr val="CC3300"/>
        </a:solidFill>
        <a:scene3d>
          <a:camera prst="orthographicFront"/>
          <a:lightRig rig="threePt" dir="t"/>
        </a:scene3d>
        <a:sp3d>
          <a:bevelT prst="angle"/>
        </a:sp3d>
      </dgm:spPr>
      <dgm:t>
        <a:bodyPr/>
        <a:lstStyle/>
        <a:p>
          <a:r>
            <a:rPr lang="en-CA" sz="2300" dirty="0" smtClean="0">
              <a:latin typeface="+mj-lt"/>
            </a:rPr>
            <a:t>Dramatically</a:t>
          </a:r>
          <a:endParaRPr lang="en-CA" sz="2400" dirty="0" smtClean="0">
            <a:latin typeface="+mj-lt"/>
          </a:endParaRPr>
        </a:p>
        <a:p>
          <a:r>
            <a:rPr lang="en-CA" sz="2000" b="1" dirty="0" smtClean="0">
              <a:latin typeface="+mj-lt"/>
            </a:rPr>
            <a:t>INCREASE YOUR </a:t>
          </a:r>
          <a:r>
            <a:rPr lang="en-CA" sz="2500" b="1" dirty="0" smtClean="0">
              <a:latin typeface="+mj-lt"/>
            </a:rPr>
            <a:t>VIBRATION</a:t>
          </a:r>
        </a:p>
        <a:p>
          <a:r>
            <a:rPr lang="en-CA" sz="1600" b="1" dirty="0" smtClean="0">
              <a:latin typeface="+mj-lt"/>
            </a:rPr>
            <a:t>(above the “500” level)</a:t>
          </a:r>
        </a:p>
      </dgm:t>
    </dgm:pt>
    <dgm:pt modelId="{304EBAC2-37DA-49BF-BDCF-E117A12CF36B}" type="parTrans" cxnId="{3115878F-7333-437E-9DD1-FADE0894B53F}">
      <dgm:prSet/>
      <dgm:spPr/>
      <dgm:t>
        <a:bodyPr/>
        <a:lstStyle/>
        <a:p>
          <a:endParaRPr lang="en-CA"/>
        </a:p>
      </dgm:t>
    </dgm:pt>
    <dgm:pt modelId="{97BA866B-7A41-49B7-A23B-14B36B4E3C49}" type="sibTrans" cxnId="{3115878F-7333-437E-9DD1-FADE0894B53F}">
      <dgm:prSet/>
      <dgm:spPr/>
      <dgm:t>
        <a:bodyPr/>
        <a:lstStyle/>
        <a:p>
          <a:endParaRPr lang="en-CA"/>
        </a:p>
      </dgm:t>
    </dgm:pt>
    <dgm:pt modelId="{4A80044F-3D81-46BD-BC71-6B42FE990082}">
      <dgm:prSet phldrT="[Text]" custScaleY="87289"/>
      <dgm:spPr>
        <a:solidFill>
          <a:srgbClr val="FF9933"/>
        </a:solidFill>
        <a:effectLst>
          <a:glow rad="228600">
            <a:schemeClr val="accent1">
              <a:satMod val="175000"/>
              <a:alpha val="40000"/>
            </a:schemeClr>
          </a:glow>
        </a:effectLst>
        <a:scene3d>
          <a:camera prst="orthographicFront"/>
          <a:lightRig rig="threePt" dir="t"/>
        </a:scene3d>
        <a:sp3d>
          <a:bevelT w="114300" prst="artDeco"/>
        </a:sp3d>
      </dgm:spPr>
      <dgm:t>
        <a:bodyPr/>
        <a:lstStyle/>
        <a:p>
          <a:endParaRPr lang="en-CA" dirty="0"/>
        </a:p>
      </dgm:t>
    </dgm:pt>
    <dgm:pt modelId="{34CCB89F-9FA3-40AA-B6BE-2CF96D7F092B}" type="parTrans" cxnId="{887A8A21-82C3-4DA9-B199-5B494500B707}">
      <dgm:prSet/>
      <dgm:spPr/>
      <dgm:t>
        <a:bodyPr/>
        <a:lstStyle/>
        <a:p>
          <a:endParaRPr lang="en-CA"/>
        </a:p>
      </dgm:t>
    </dgm:pt>
    <dgm:pt modelId="{615149E8-45A5-4978-A307-C0671E9727C4}" type="sibTrans" cxnId="{887A8A21-82C3-4DA9-B199-5B494500B707}">
      <dgm:prSet/>
      <dgm:spPr/>
      <dgm:t>
        <a:bodyPr/>
        <a:lstStyle/>
        <a:p>
          <a:endParaRPr lang="en-CA"/>
        </a:p>
      </dgm:t>
    </dgm:pt>
    <dgm:pt modelId="{FF8D1AD4-6809-4598-BB69-C4CDBCD14492}">
      <dgm:prSet phldrT="[Text]" custScaleY="87289"/>
      <dgm:spPr>
        <a:solidFill>
          <a:srgbClr val="FF9933"/>
        </a:solidFill>
        <a:effectLst>
          <a:glow rad="228600">
            <a:schemeClr val="accent1">
              <a:satMod val="175000"/>
              <a:alpha val="40000"/>
            </a:schemeClr>
          </a:glow>
        </a:effectLst>
        <a:scene3d>
          <a:camera prst="orthographicFront"/>
          <a:lightRig rig="threePt" dir="t"/>
        </a:scene3d>
        <a:sp3d>
          <a:bevelT w="114300" prst="artDeco"/>
        </a:sp3d>
      </dgm:spPr>
      <dgm:t>
        <a:bodyPr/>
        <a:lstStyle/>
        <a:p>
          <a:endParaRPr lang="en-CA" dirty="0"/>
        </a:p>
      </dgm:t>
    </dgm:pt>
    <dgm:pt modelId="{4BBF0090-7A10-4EF1-A18C-340683FA8C66}" type="parTrans" cxnId="{4B1E3EE7-F80D-473B-8FDD-D223FE3B0C46}">
      <dgm:prSet/>
      <dgm:spPr/>
      <dgm:t>
        <a:bodyPr/>
        <a:lstStyle/>
        <a:p>
          <a:endParaRPr lang="en-CA"/>
        </a:p>
      </dgm:t>
    </dgm:pt>
    <dgm:pt modelId="{4A460AD5-A16B-496D-B0F4-62AF7459A438}" type="sibTrans" cxnId="{4B1E3EE7-F80D-473B-8FDD-D223FE3B0C46}">
      <dgm:prSet/>
      <dgm:spPr/>
      <dgm:t>
        <a:bodyPr/>
        <a:lstStyle/>
        <a:p>
          <a:endParaRPr lang="en-CA"/>
        </a:p>
      </dgm:t>
    </dgm:pt>
    <dgm:pt modelId="{F3F51E68-1823-40B1-807C-A674DC8A379B}">
      <dgm:prSet phldrT="[Text]" custScaleY="87289"/>
      <dgm:spPr>
        <a:solidFill>
          <a:srgbClr val="FF9933"/>
        </a:solidFill>
        <a:effectLst>
          <a:glow rad="228600">
            <a:schemeClr val="accent1">
              <a:satMod val="175000"/>
              <a:alpha val="40000"/>
            </a:schemeClr>
          </a:glow>
        </a:effectLst>
        <a:scene3d>
          <a:camera prst="orthographicFront"/>
          <a:lightRig rig="threePt" dir="t"/>
        </a:scene3d>
        <a:sp3d>
          <a:bevelT w="114300" prst="artDeco"/>
        </a:sp3d>
      </dgm:spPr>
      <dgm:t>
        <a:bodyPr/>
        <a:lstStyle/>
        <a:p>
          <a:endParaRPr lang="en-CA" dirty="0"/>
        </a:p>
      </dgm:t>
    </dgm:pt>
    <dgm:pt modelId="{685DAF46-4904-4EDA-8172-D75675933B56}" type="parTrans" cxnId="{C07ABA38-D53C-4C23-8EC8-D2E113C70A5E}">
      <dgm:prSet/>
      <dgm:spPr/>
      <dgm:t>
        <a:bodyPr/>
        <a:lstStyle/>
        <a:p>
          <a:endParaRPr lang="en-CA"/>
        </a:p>
      </dgm:t>
    </dgm:pt>
    <dgm:pt modelId="{63D964A2-6908-4F2E-BB4F-E2138AC5FBA0}" type="sibTrans" cxnId="{C07ABA38-D53C-4C23-8EC8-D2E113C70A5E}">
      <dgm:prSet/>
      <dgm:spPr/>
      <dgm:t>
        <a:bodyPr/>
        <a:lstStyle/>
        <a:p>
          <a:endParaRPr lang="en-CA"/>
        </a:p>
      </dgm:t>
    </dgm:pt>
    <dgm:pt modelId="{CEE0FFF1-50BD-42EB-B707-69FAE45FB4EA}" type="pres">
      <dgm:prSet presAssocID="{485518D9-162E-4320-B310-81F8CEE06B7A}" presName="cycle" presStyleCnt="0">
        <dgm:presLayoutVars>
          <dgm:chMax val="1"/>
          <dgm:dir/>
          <dgm:animLvl val="ctr"/>
          <dgm:resizeHandles val="exact"/>
        </dgm:presLayoutVars>
      </dgm:prSet>
      <dgm:spPr/>
      <dgm:t>
        <a:bodyPr/>
        <a:lstStyle/>
        <a:p>
          <a:endParaRPr lang="en-CA"/>
        </a:p>
      </dgm:t>
    </dgm:pt>
    <dgm:pt modelId="{F8574FB8-5D28-4D07-8E82-9B05CBA140E1}" type="pres">
      <dgm:prSet presAssocID="{2C9EB9B8-C243-4999-93FE-D67B54A1419D}" presName="centerShape" presStyleLbl="node0" presStyleIdx="0" presStyleCnt="1" custScaleY="87289"/>
      <dgm:spPr/>
      <dgm:t>
        <a:bodyPr/>
        <a:lstStyle/>
        <a:p>
          <a:endParaRPr lang="en-CA"/>
        </a:p>
      </dgm:t>
    </dgm:pt>
    <dgm:pt modelId="{CA9E8F92-0937-42DE-9DCA-E1282A33C678}" type="pres">
      <dgm:prSet presAssocID="{A56F5203-BB4F-427D-A121-EF3CD30627F0}" presName="parTrans" presStyleLbl="bgSibTrans2D1" presStyleIdx="0" presStyleCnt="3"/>
      <dgm:spPr/>
      <dgm:t>
        <a:bodyPr/>
        <a:lstStyle/>
        <a:p>
          <a:endParaRPr lang="en-CA"/>
        </a:p>
      </dgm:t>
    </dgm:pt>
    <dgm:pt modelId="{945A23CD-31AC-423A-A587-4376ADABF2F1}" type="pres">
      <dgm:prSet presAssocID="{CCB8D8E6-0465-4A47-B321-DFFCC3405577}" presName="node" presStyleLbl="node1" presStyleIdx="0" presStyleCnt="3" custScaleX="95891" custScaleY="101960">
        <dgm:presLayoutVars>
          <dgm:bulletEnabled val="1"/>
        </dgm:presLayoutVars>
      </dgm:prSet>
      <dgm:spPr/>
      <dgm:t>
        <a:bodyPr/>
        <a:lstStyle/>
        <a:p>
          <a:endParaRPr lang="en-CA"/>
        </a:p>
      </dgm:t>
    </dgm:pt>
    <dgm:pt modelId="{B8C66681-FD13-4791-837A-EE15DA818E9D}" type="pres">
      <dgm:prSet presAssocID="{4E786E51-49F8-469E-AFC7-C662FEAD0312}" presName="parTrans" presStyleLbl="bgSibTrans2D1" presStyleIdx="1" presStyleCnt="3"/>
      <dgm:spPr/>
      <dgm:t>
        <a:bodyPr/>
        <a:lstStyle/>
        <a:p>
          <a:endParaRPr lang="en-CA"/>
        </a:p>
      </dgm:t>
    </dgm:pt>
    <dgm:pt modelId="{31E4BEF1-FA1F-4594-8C91-A0AFC719B802}" type="pres">
      <dgm:prSet presAssocID="{D7053614-E219-4591-8726-07A5C7291B25}" presName="node" presStyleLbl="node1" presStyleIdx="1" presStyleCnt="3" custScaleX="97634" custScaleY="100281" custRadScaleRad="101453" custRadScaleInc="3242">
        <dgm:presLayoutVars>
          <dgm:bulletEnabled val="1"/>
        </dgm:presLayoutVars>
      </dgm:prSet>
      <dgm:spPr/>
      <dgm:t>
        <a:bodyPr/>
        <a:lstStyle/>
        <a:p>
          <a:endParaRPr lang="en-CA"/>
        </a:p>
      </dgm:t>
    </dgm:pt>
    <dgm:pt modelId="{A81F54B5-29BE-4DDD-A611-2326B749990F}" type="pres">
      <dgm:prSet presAssocID="{304EBAC2-37DA-49BF-BDCF-E117A12CF36B}" presName="parTrans" presStyleLbl="bgSibTrans2D1" presStyleIdx="2" presStyleCnt="3"/>
      <dgm:spPr/>
      <dgm:t>
        <a:bodyPr/>
        <a:lstStyle/>
        <a:p>
          <a:endParaRPr lang="en-CA"/>
        </a:p>
      </dgm:t>
    </dgm:pt>
    <dgm:pt modelId="{0F14F828-5693-4917-95A0-E7396F99E892}" type="pres">
      <dgm:prSet presAssocID="{67373DA9-C022-422E-9B4A-3AE8D32010BA}" presName="node" presStyleLbl="node1" presStyleIdx="2" presStyleCnt="3" custScaleY="101960">
        <dgm:presLayoutVars>
          <dgm:bulletEnabled val="1"/>
        </dgm:presLayoutVars>
      </dgm:prSet>
      <dgm:spPr/>
      <dgm:t>
        <a:bodyPr/>
        <a:lstStyle/>
        <a:p>
          <a:endParaRPr lang="en-CA"/>
        </a:p>
      </dgm:t>
    </dgm:pt>
  </dgm:ptLst>
  <dgm:cxnLst>
    <dgm:cxn modelId="{3B87AE8F-FD86-4EC0-9324-A614CB8116F7}" type="presOf" srcId="{A56F5203-BB4F-427D-A121-EF3CD30627F0}" destId="{CA9E8F92-0937-42DE-9DCA-E1282A33C678}" srcOrd="0" destOrd="0" presId="urn:microsoft.com/office/officeart/2005/8/layout/radial4"/>
    <dgm:cxn modelId="{06A71097-CF21-4101-A0C6-A9596C41934A}" type="presOf" srcId="{D7053614-E219-4591-8726-07A5C7291B25}" destId="{31E4BEF1-FA1F-4594-8C91-A0AFC719B802}" srcOrd="0" destOrd="0" presId="urn:microsoft.com/office/officeart/2005/8/layout/radial4"/>
    <dgm:cxn modelId="{44473EAC-4926-472E-B3BA-2FDD5D85BC0D}" type="presOf" srcId="{2C9EB9B8-C243-4999-93FE-D67B54A1419D}" destId="{F8574FB8-5D28-4D07-8E82-9B05CBA140E1}" srcOrd="0" destOrd="0" presId="urn:microsoft.com/office/officeart/2005/8/layout/radial4"/>
    <dgm:cxn modelId="{8892F034-2073-467D-95CF-A3225441E027}" type="presOf" srcId="{CCB8D8E6-0465-4A47-B321-DFFCC3405577}" destId="{945A23CD-31AC-423A-A587-4376ADABF2F1}" srcOrd="0" destOrd="0" presId="urn:microsoft.com/office/officeart/2005/8/layout/radial4"/>
    <dgm:cxn modelId="{E40491D4-42D6-4BE9-8D29-4A22DB0275D4}" type="presOf" srcId="{304EBAC2-37DA-49BF-BDCF-E117A12CF36B}" destId="{A81F54B5-29BE-4DDD-A611-2326B749990F}" srcOrd="0" destOrd="0" presId="urn:microsoft.com/office/officeart/2005/8/layout/radial4"/>
    <dgm:cxn modelId="{3115878F-7333-437E-9DD1-FADE0894B53F}" srcId="{2C9EB9B8-C243-4999-93FE-D67B54A1419D}" destId="{67373DA9-C022-422E-9B4A-3AE8D32010BA}" srcOrd="2" destOrd="0" parTransId="{304EBAC2-37DA-49BF-BDCF-E117A12CF36B}" sibTransId="{97BA866B-7A41-49B7-A23B-14B36B4E3C49}"/>
    <dgm:cxn modelId="{57F28452-21B4-42D2-94A1-3FF34417E69A}" srcId="{2C9EB9B8-C243-4999-93FE-D67B54A1419D}" destId="{CCB8D8E6-0465-4A47-B321-DFFCC3405577}" srcOrd="0" destOrd="0" parTransId="{A56F5203-BB4F-427D-A121-EF3CD30627F0}" sibTransId="{72CA1BBA-36D8-4A31-9881-7221703A509B}"/>
    <dgm:cxn modelId="{A9C68DC4-C7C8-4144-8CBE-DD16F6CCA623}" type="presOf" srcId="{4E786E51-49F8-469E-AFC7-C662FEAD0312}" destId="{B8C66681-FD13-4791-837A-EE15DA818E9D}" srcOrd="0" destOrd="0" presId="urn:microsoft.com/office/officeart/2005/8/layout/radial4"/>
    <dgm:cxn modelId="{C07ABA38-D53C-4C23-8EC8-D2E113C70A5E}" srcId="{485518D9-162E-4320-B310-81F8CEE06B7A}" destId="{F3F51E68-1823-40B1-807C-A674DC8A379B}" srcOrd="1" destOrd="0" parTransId="{685DAF46-4904-4EDA-8172-D75675933B56}" sibTransId="{63D964A2-6908-4F2E-BB4F-E2138AC5FBA0}"/>
    <dgm:cxn modelId="{887A8A21-82C3-4DA9-B199-5B494500B707}" srcId="{485518D9-162E-4320-B310-81F8CEE06B7A}" destId="{4A80044F-3D81-46BD-BC71-6B42FE990082}" srcOrd="3" destOrd="0" parTransId="{34CCB89F-9FA3-40AA-B6BE-2CF96D7F092B}" sibTransId="{615149E8-45A5-4978-A307-C0671E9727C4}"/>
    <dgm:cxn modelId="{595E1348-19A5-493E-8296-D8B4D8EBF121}" srcId="{2C9EB9B8-C243-4999-93FE-D67B54A1419D}" destId="{D7053614-E219-4591-8726-07A5C7291B25}" srcOrd="1" destOrd="0" parTransId="{4E786E51-49F8-469E-AFC7-C662FEAD0312}" sibTransId="{6BC63ADC-7932-4938-8A79-8878B8C319A0}"/>
    <dgm:cxn modelId="{6A336A0F-CA2F-4DB9-BFD6-851E8C07A6F1}" type="presOf" srcId="{485518D9-162E-4320-B310-81F8CEE06B7A}" destId="{CEE0FFF1-50BD-42EB-B707-69FAE45FB4EA}" srcOrd="0" destOrd="0" presId="urn:microsoft.com/office/officeart/2005/8/layout/radial4"/>
    <dgm:cxn modelId="{CCF61987-74B6-4C80-BFCD-F095EF156DD0}" type="presOf" srcId="{67373DA9-C022-422E-9B4A-3AE8D32010BA}" destId="{0F14F828-5693-4917-95A0-E7396F99E892}" srcOrd="0" destOrd="0" presId="urn:microsoft.com/office/officeart/2005/8/layout/radial4"/>
    <dgm:cxn modelId="{E63D63BB-C366-4033-A8F7-87A3532A740B}" srcId="{485518D9-162E-4320-B310-81F8CEE06B7A}" destId="{2C9EB9B8-C243-4999-93FE-D67B54A1419D}" srcOrd="0" destOrd="0" parTransId="{FECF49C5-6CBF-4312-A596-D479800CD03B}" sibTransId="{9F8F040A-47AF-4DE9-97F0-0CEBA144AAC3}"/>
    <dgm:cxn modelId="{4B1E3EE7-F80D-473B-8FDD-D223FE3B0C46}" srcId="{485518D9-162E-4320-B310-81F8CEE06B7A}" destId="{FF8D1AD4-6809-4598-BB69-C4CDBCD14492}" srcOrd="2" destOrd="0" parTransId="{4BBF0090-7A10-4EF1-A18C-340683FA8C66}" sibTransId="{4A460AD5-A16B-496D-B0F4-62AF7459A438}"/>
    <dgm:cxn modelId="{591AFCEE-FBEB-4A78-90F9-9DED791948F2}" type="presParOf" srcId="{CEE0FFF1-50BD-42EB-B707-69FAE45FB4EA}" destId="{F8574FB8-5D28-4D07-8E82-9B05CBA140E1}" srcOrd="0" destOrd="0" presId="urn:microsoft.com/office/officeart/2005/8/layout/radial4"/>
    <dgm:cxn modelId="{F9F051C7-3C62-42C6-8CC8-A355528112FF}" type="presParOf" srcId="{CEE0FFF1-50BD-42EB-B707-69FAE45FB4EA}" destId="{CA9E8F92-0937-42DE-9DCA-E1282A33C678}" srcOrd="1" destOrd="0" presId="urn:microsoft.com/office/officeart/2005/8/layout/radial4"/>
    <dgm:cxn modelId="{1C07692C-7B9A-42E6-9FA0-E189876E15B5}" type="presParOf" srcId="{CEE0FFF1-50BD-42EB-B707-69FAE45FB4EA}" destId="{945A23CD-31AC-423A-A587-4376ADABF2F1}" srcOrd="2" destOrd="0" presId="urn:microsoft.com/office/officeart/2005/8/layout/radial4"/>
    <dgm:cxn modelId="{DF45375B-5FBC-4296-A87F-AB5A630F2F3F}" type="presParOf" srcId="{CEE0FFF1-50BD-42EB-B707-69FAE45FB4EA}" destId="{B8C66681-FD13-4791-837A-EE15DA818E9D}" srcOrd="3" destOrd="0" presId="urn:microsoft.com/office/officeart/2005/8/layout/radial4"/>
    <dgm:cxn modelId="{CFC92483-AAD1-44CA-BA18-F74599F065AF}" type="presParOf" srcId="{CEE0FFF1-50BD-42EB-B707-69FAE45FB4EA}" destId="{31E4BEF1-FA1F-4594-8C91-A0AFC719B802}" srcOrd="4" destOrd="0" presId="urn:microsoft.com/office/officeart/2005/8/layout/radial4"/>
    <dgm:cxn modelId="{34498FFD-D8FC-4B7D-AD5F-BE09C4E0F75F}" type="presParOf" srcId="{CEE0FFF1-50BD-42EB-B707-69FAE45FB4EA}" destId="{A81F54B5-29BE-4DDD-A611-2326B749990F}" srcOrd="5" destOrd="0" presId="urn:microsoft.com/office/officeart/2005/8/layout/radial4"/>
    <dgm:cxn modelId="{77CB2830-9B47-417E-95A4-1828A39BA80B}" type="presParOf" srcId="{CEE0FFF1-50BD-42EB-B707-69FAE45FB4EA}" destId="{0F14F828-5693-4917-95A0-E7396F99E892}" srcOrd="6" destOrd="0" presId="urn:microsoft.com/office/officeart/2005/8/layout/radial4"/>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485518D9-162E-4320-B310-81F8CEE06B7A}" type="doc">
      <dgm:prSet loTypeId="urn:microsoft.com/office/officeart/2005/8/layout/radial4" loCatId="relationship" qsTypeId="urn:microsoft.com/office/officeart/2005/8/quickstyle/simple1" qsCatId="simple" csTypeId="urn:microsoft.com/office/officeart/2005/8/colors/accent1_2" csCatId="accent1" phldr="1"/>
      <dgm:spPr/>
      <dgm:t>
        <a:bodyPr/>
        <a:lstStyle/>
        <a:p>
          <a:endParaRPr lang="en-CA"/>
        </a:p>
      </dgm:t>
    </dgm:pt>
    <dgm:pt modelId="{CCB8D8E6-0465-4A47-B321-DFFCC3405577}">
      <dgm:prSet phldrT="[Text]" custT="1"/>
      <dgm:spPr>
        <a:solidFill>
          <a:srgbClr val="0070C0"/>
        </a:solidFill>
        <a:scene3d>
          <a:camera prst="orthographicFront"/>
          <a:lightRig rig="threePt" dir="t"/>
        </a:scene3d>
        <a:sp3d>
          <a:bevelT prst="angle"/>
        </a:sp3d>
      </dgm:spPr>
      <dgm:t>
        <a:bodyPr/>
        <a:lstStyle/>
        <a:p>
          <a:r>
            <a:rPr lang="en-CA" sz="2400" dirty="0" smtClean="0">
              <a:latin typeface="+mj-lt"/>
            </a:rPr>
            <a:t>Reprogram Your</a:t>
          </a:r>
        </a:p>
        <a:p>
          <a:r>
            <a:rPr lang="en-CA" sz="2400" b="1" dirty="0" smtClean="0">
              <a:latin typeface="+mj-lt"/>
            </a:rPr>
            <a:t>CONSCIOUS</a:t>
          </a:r>
        </a:p>
        <a:p>
          <a:r>
            <a:rPr lang="en-CA" sz="2400" b="1" dirty="0" smtClean="0">
              <a:latin typeface="+mj-lt"/>
            </a:rPr>
            <a:t>MIND</a:t>
          </a:r>
          <a:endParaRPr lang="en-CA" sz="2400" b="1" dirty="0">
            <a:latin typeface="+mj-lt"/>
          </a:endParaRPr>
        </a:p>
      </dgm:t>
    </dgm:pt>
    <dgm:pt modelId="{A56F5203-BB4F-427D-A121-EF3CD30627F0}" type="parTrans" cxnId="{57F28452-21B4-42D2-94A1-3FF34417E69A}">
      <dgm:prSet/>
      <dgm:spPr/>
      <dgm:t>
        <a:bodyPr/>
        <a:lstStyle/>
        <a:p>
          <a:endParaRPr lang="en-CA"/>
        </a:p>
      </dgm:t>
    </dgm:pt>
    <dgm:pt modelId="{72CA1BBA-36D8-4A31-9881-7221703A509B}" type="sibTrans" cxnId="{57F28452-21B4-42D2-94A1-3FF34417E69A}">
      <dgm:prSet/>
      <dgm:spPr/>
      <dgm:t>
        <a:bodyPr/>
        <a:lstStyle/>
        <a:p>
          <a:endParaRPr lang="en-CA"/>
        </a:p>
      </dgm:t>
    </dgm:pt>
    <dgm:pt modelId="{D7053614-E219-4591-8726-07A5C7291B25}">
      <dgm:prSet phldrT="[Text]" custT="1"/>
      <dgm:spPr>
        <a:solidFill>
          <a:srgbClr val="660066"/>
        </a:solidFill>
        <a:scene3d>
          <a:camera prst="orthographicFront"/>
          <a:lightRig rig="threePt" dir="t"/>
        </a:scene3d>
        <a:sp3d>
          <a:bevelT prst="angle"/>
        </a:sp3d>
      </dgm:spPr>
      <dgm:t>
        <a:bodyPr/>
        <a:lstStyle/>
        <a:p>
          <a:r>
            <a:rPr lang="en-CA" sz="2300" dirty="0" smtClean="0">
              <a:latin typeface="+mj-lt"/>
            </a:rPr>
            <a:t>Reprogram Your</a:t>
          </a:r>
        </a:p>
        <a:p>
          <a:r>
            <a:rPr lang="en-CA" sz="2800" b="1" dirty="0" smtClean="0">
              <a:latin typeface="+mj-lt"/>
            </a:rPr>
            <a:t>SUB</a:t>
          </a:r>
          <a:r>
            <a:rPr lang="en-CA" sz="2300" b="1" dirty="0" smtClean="0">
              <a:latin typeface="+mj-lt"/>
            </a:rPr>
            <a:t>CONSCIOUS</a:t>
          </a:r>
        </a:p>
        <a:p>
          <a:r>
            <a:rPr lang="en-CA" sz="2300" b="1" dirty="0" smtClean="0">
              <a:latin typeface="+mj-lt"/>
            </a:rPr>
            <a:t>MIND</a:t>
          </a:r>
          <a:endParaRPr lang="en-CA" sz="2300" dirty="0"/>
        </a:p>
      </dgm:t>
    </dgm:pt>
    <dgm:pt modelId="{4E786E51-49F8-469E-AFC7-C662FEAD0312}" type="parTrans" cxnId="{595E1348-19A5-493E-8296-D8B4D8EBF121}">
      <dgm:prSet/>
      <dgm:spPr/>
      <dgm:t>
        <a:bodyPr/>
        <a:lstStyle/>
        <a:p>
          <a:endParaRPr lang="en-CA"/>
        </a:p>
      </dgm:t>
    </dgm:pt>
    <dgm:pt modelId="{6BC63ADC-7932-4938-8A79-8878B8C319A0}" type="sibTrans" cxnId="{595E1348-19A5-493E-8296-D8B4D8EBF121}">
      <dgm:prSet/>
      <dgm:spPr/>
      <dgm:t>
        <a:bodyPr/>
        <a:lstStyle/>
        <a:p>
          <a:endParaRPr lang="en-CA"/>
        </a:p>
      </dgm:t>
    </dgm:pt>
    <dgm:pt modelId="{67373DA9-C022-422E-9B4A-3AE8D32010BA}">
      <dgm:prSet phldrT="[Text]" custT="1"/>
      <dgm:spPr>
        <a:solidFill>
          <a:srgbClr val="CC3300"/>
        </a:solidFill>
        <a:scene3d>
          <a:camera prst="orthographicFront"/>
          <a:lightRig rig="threePt" dir="t"/>
        </a:scene3d>
        <a:sp3d>
          <a:bevelT prst="angle"/>
        </a:sp3d>
      </dgm:spPr>
      <dgm:t>
        <a:bodyPr/>
        <a:lstStyle/>
        <a:p>
          <a:r>
            <a:rPr lang="en-CA" sz="2300" dirty="0" smtClean="0">
              <a:latin typeface="+mj-lt"/>
            </a:rPr>
            <a:t>Dramatically</a:t>
          </a:r>
          <a:endParaRPr lang="en-CA" sz="2400" dirty="0" smtClean="0">
            <a:latin typeface="+mj-lt"/>
          </a:endParaRPr>
        </a:p>
        <a:p>
          <a:r>
            <a:rPr lang="en-CA" sz="2000" b="1" dirty="0" smtClean="0">
              <a:latin typeface="+mj-lt"/>
            </a:rPr>
            <a:t>INCREASE YOUR </a:t>
          </a:r>
          <a:r>
            <a:rPr lang="en-CA" sz="2500" b="1" dirty="0" smtClean="0">
              <a:latin typeface="+mj-lt"/>
            </a:rPr>
            <a:t>VIBRATION</a:t>
          </a:r>
        </a:p>
        <a:p>
          <a:r>
            <a:rPr lang="en-CA" sz="1600" b="1" dirty="0" smtClean="0">
              <a:latin typeface="+mj-lt"/>
            </a:rPr>
            <a:t>(above the “500” level)</a:t>
          </a:r>
        </a:p>
      </dgm:t>
    </dgm:pt>
    <dgm:pt modelId="{304EBAC2-37DA-49BF-BDCF-E117A12CF36B}" type="parTrans" cxnId="{3115878F-7333-437E-9DD1-FADE0894B53F}">
      <dgm:prSet/>
      <dgm:spPr/>
      <dgm:t>
        <a:bodyPr/>
        <a:lstStyle/>
        <a:p>
          <a:endParaRPr lang="en-CA"/>
        </a:p>
      </dgm:t>
    </dgm:pt>
    <dgm:pt modelId="{97BA866B-7A41-49B7-A23B-14B36B4E3C49}" type="sibTrans" cxnId="{3115878F-7333-437E-9DD1-FADE0894B53F}">
      <dgm:prSet/>
      <dgm:spPr/>
      <dgm:t>
        <a:bodyPr/>
        <a:lstStyle/>
        <a:p>
          <a:endParaRPr lang="en-CA"/>
        </a:p>
      </dgm:t>
    </dgm:pt>
    <dgm:pt modelId="{2C9EB9B8-C243-4999-93FE-D67B54A1419D}">
      <dgm:prSet phldrT="[Text]" custT="1"/>
      <dgm:spPr>
        <a:solidFill>
          <a:srgbClr val="C00000"/>
        </a:solidFill>
        <a:effectLst>
          <a:glow rad="228600">
            <a:schemeClr val="accent1">
              <a:satMod val="175000"/>
              <a:alpha val="40000"/>
            </a:schemeClr>
          </a:glow>
        </a:effectLst>
        <a:scene3d>
          <a:camera prst="orthographicFront"/>
          <a:lightRig rig="threePt" dir="t"/>
        </a:scene3d>
        <a:sp3d>
          <a:bevelT w="114300" prst="artDeco"/>
        </a:sp3d>
      </dgm:spPr>
      <dgm:t>
        <a:bodyPr/>
        <a:lstStyle/>
        <a:p>
          <a:r>
            <a:rPr lang="en-CA" sz="4000" b="1" dirty="0" smtClean="0">
              <a:solidFill>
                <a:srgbClr val="C00000"/>
              </a:solidFill>
              <a:latin typeface="+mj-lt"/>
            </a:rPr>
            <a:t>Success!</a:t>
          </a:r>
          <a:endParaRPr lang="en-CA" sz="4000" b="1" dirty="0">
            <a:solidFill>
              <a:srgbClr val="C00000"/>
            </a:solidFill>
            <a:latin typeface="+mj-lt"/>
          </a:endParaRPr>
        </a:p>
      </dgm:t>
    </dgm:pt>
    <dgm:pt modelId="{9F8F040A-47AF-4DE9-97F0-0CEBA144AAC3}" type="sibTrans" cxnId="{E63D63BB-C366-4033-A8F7-87A3532A740B}">
      <dgm:prSet/>
      <dgm:spPr/>
      <dgm:t>
        <a:bodyPr/>
        <a:lstStyle/>
        <a:p>
          <a:endParaRPr lang="en-CA"/>
        </a:p>
      </dgm:t>
    </dgm:pt>
    <dgm:pt modelId="{FECF49C5-6CBF-4312-A596-D479800CD03B}" type="parTrans" cxnId="{E63D63BB-C366-4033-A8F7-87A3532A740B}">
      <dgm:prSet/>
      <dgm:spPr/>
      <dgm:t>
        <a:bodyPr/>
        <a:lstStyle/>
        <a:p>
          <a:endParaRPr lang="en-CA"/>
        </a:p>
      </dgm:t>
    </dgm:pt>
    <dgm:pt modelId="{CEE0FFF1-50BD-42EB-B707-69FAE45FB4EA}" type="pres">
      <dgm:prSet presAssocID="{485518D9-162E-4320-B310-81F8CEE06B7A}" presName="cycle" presStyleCnt="0">
        <dgm:presLayoutVars>
          <dgm:chMax val="1"/>
          <dgm:dir/>
          <dgm:animLvl val="ctr"/>
          <dgm:resizeHandles val="exact"/>
        </dgm:presLayoutVars>
      </dgm:prSet>
      <dgm:spPr/>
      <dgm:t>
        <a:bodyPr/>
        <a:lstStyle/>
        <a:p>
          <a:endParaRPr lang="en-CA"/>
        </a:p>
      </dgm:t>
    </dgm:pt>
    <dgm:pt modelId="{F8574FB8-5D28-4D07-8E82-9B05CBA140E1}" type="pres">
      <dgm:prSet presAssocID="{2C9EB9B8-C243-4999-93FE-D67B54A1419D}" presName="centerShape" presStyleLbl="node0" presStyleIdx="0" presStyleCnt="1" custScaleX="171617" custScaleY="75765" custLinFactNeighborX="0" custLinFactNeighborY="1170"/>
      <dgm:spPr/>
      <dgm:t>
        <a:bodyPr/>
        <a:lstStyle/>
        <a:p>
          <a:endParaRPr lang="en-CA"/>
        </a:p>
      </dgm:t>
    </dgm:pt>
    <dgm:pt modelId="{CA9E8F92-0937-42DE-9DCA-E1282A33C678}" type="pres">
      <dgm:prSet presAssocID="{A56F5203-BB4F-427D-A121-EF3CD30627F0}" presName="parTrans" presStyleLbl="bgSibTrans2D1" presStyleIdx="0" presStyleCnt="3" custLinFactNeighborX="2851" custLinFactNeighborY="-27900"/>
      <dgm:spPr/>
      <dgm:t>
        <a:bodyPr/>
        <a:lstStyle/>
        <a:p>
          <a:endParaRPr lang="en-CA"/>
        </a:p>
      </dgm:t>
    </dgm:pt>
    <dgm:pt modelId="{945A23CD-31AC-423A-A587-4376ADABF2F1}" type="pres">
      <dgm:prSet presAssocID="{CCB8D8E6-0465-4A47-B321-DFFCC3405577}" presName="node" presStyleLbl="node1" presStyleIdx="0" presStyleCnt="3" custScaleX="95891" custScaleY="101960">
        <dgm:presLayoutVars>
          <dgm:bulletEnabled val="1"/>
        </dgm:presLayoutVars>
      </dgm:prSet>
      <dgm:spPr/>
      <dgm:t>
        <a:bodyPr/>
        <a:lstStyle/>
        <a:p>
          <a:endParaRPr lang="en-CA"/>
        </a:p>
      </dgm:t>
    </dgm:pt>
    <dgm:pt modelId="{B8C66681-FD13-4791-837A-EE15DA818E9D}" type="pres">
      <dgm:prSet presAssocID="{4E786E51-49F8-469E-AFC7-C662FEAD0312}" presName="parTrans" presStyleLbl="bgSibTrans2D1" presStyleIdx="1" presStyleCnt="3"/>
      <dgm:spPr/>
      <dgm:t>
        <a:bodyPr/>
        <a:lstStyle/>
        <a:p>
          <a:endParaRPr lang="en-CA"/>
        </a:p>
      </dgm:t>
    </dgm:pt>
    <dgm:pt modelId="{31E4BEF1-FA1F-4594-8C91-A0AFC719B802}" type="pres">
      <dgm:prSet presAssocID="{D7053614-E219-4591-8726-07A5C7291B25}" presName="node" presStyleLbl="node1" presStyleIdx="1" presStyleCnt="3" custScaleX="97634" custScaleY="100281" custRadScaleRad="101453" custRadScaleInc="3242">
        <dgm:presLayoutVars>
          <dgm:bulletEnabled val="1"/>
        </dgm:presLayoutVars>
      </dgm:prSet>
      <dgm:spPr/>
      <dgm:t>
        <a:bodyPr/>
        <a:lstStyle/>
        <a:p>
          <a:endParaRPr lang="en-CA"/>
        </a:p>
      </dgm:t>
    </dgm:pt>
    <dgm:pt modelId="{A81F54B5-29BE-4DDD-A611-2326B749990F}" type="pres">
      <dgm:prSet presAssocID="{304EBAC2-37DA-49BF-BDCF-E117A12CF36B}" presName="parTrans" presStyleLbl="bgSibTrans2D1" presStyleIdx="2" presStyleCnt="3" custLinFactNeighborX="-8189" custLinFactNeighborY="-27900"/>
      <dgm:spPr/>
      <dgm:t>
        <a:bodyPr/>
        <a:lstStyle/>
        <a:p>
          <a:endParaRPr lang="en-CA"/>
        </a:p>
      </dgm:t>
    </dgm:pt>
    <dgm:pt modelId="{0F14F828-5693-4917-95A0-E7396F99E892}" type="pres">
      <dgm:prSet presAssocID="{67373DA9-C022-422E-9B4A-3AE8D32010BA}" presName="node" presStyleLbl="node1" presStyleIdx="2" presStyleCnt="3" custScaleY="101960">
        <dgm:presLayoutVars>
          <dgm:bulletEnabled val="1"/>
        </dgm:presLayoutVars>
      </dgm:prSet>
      <dgm:spPr/>
      <dgm:t>
        <a:bodyPr/>
        <a:lstStyle/>
        <a:p>
          <a:endParaRPr lang="en-CA"/>
        </a:p>
      </dgm:t>
    </dgm:pt>
  </dgm:ptLst>
  <dgm:cxnLst>
    <dgm:cxn modelId="{269B3950-127A-47E2-97DE-8A451F0CFF25}" type="presOf" srcId="{D7053614-E219-4591-8726-07A5C7291B25}" destId="{31E4BEF1-FA1F-4594-8C91-A0AFC719B802}" srcOrd="0" destOrd="0" presId="urn:microsoft.com/office/officeart/2005/8/layout/radial4"/>
    <dgm:cxn modelId="{3D64923A-267D-4F4A-AD4E-32347FC65D61}" type="presOf" srcId="{67373DA9-C022-422E-9B4A-3AE8D32010BA}" destId="{0F14F828-5693-4917-95A0-E7396F99E892}" srcOrd="0" destOrd="0" presId="urn:microsoft.com/office/officeart/2005/8/layout/radial4"/>
    <dgm:cxn modelId="{CB207D1B-C0FC-4341-A337-D67CD2B184D5}" type="presOf" srcId="{2C9EB9B8-C243-4999-93FE-D67B54A1419D}" destId="{F8574FB8-5D28-4D07-8E82-9B05CBA140E1}" srcOrd="0" destOrd="0" presId="urn:microsoft.com/office/officeart/2005/8/layout/radial4"/>
    <dgm:cxn modelId="{DE7B6A87-6B5D-430B-840E-D17C31490258}" type="presOf" srcId="{A56F5203-BB4F-427D-A121-EF3CD30627F0}" destId="{CA9E8F92-0937-42DE-9DCA-E1282A33C678}" srcOrd="0" destOrd="0" presId="urn:microsoft.com/office/officeart/2005/8/layout/radial4"/>
    <dgm:cxn modelId="{F4374D50-7049-4600-95E1-07AF396E5054}" type="presOf" srcId="{485518D9-162E-4320-B310-81F8CEE06B7A}" destId="{CEE0FFF1-50BD-42EB-B707-69FAE45FB4EA}" srcOrd="0" destOrd="0" presId="urn:microsoft.com/office/officeart/2005/8/layout/radial4"/>
    <dgm:cxn modelId="{3115878F-7333-437E-9DD1-FADE0894B53F}" srcId="{2C9EB9B8-C243-4999-93FE-D67B54A1419D}" destId="{67373DA9-C022-422E-9B4A-3AE8D32010BA}" srcOrd="2" destOrd="0" parTransId="{304EBAC2-37DA-49BF-BDCF-E117A12CF36B}" sibTransId="{97BA866B-7A41-49B7-A23B-14B36B4E3C49}"/>
    <dgm:cxn modelId="{57F28452-21B4-42D2-94A1-3FF34417E69A}" srcId="{2C9EB9B8-C243-4999-93FE-D67B54A1419D}" destId="{CCB8D8E6-0465-4A47-B321-DFFCC3405577}" srcOrd="0" destOrd="0" parTransId="{A56F5203-BB4F-427D-A121-EF3CD30627F0}" sibTransId="{72CA1BBA-36D8-4A31-9881-7221703A509B}"/>
    <dgm:cxn modelId="{9E41ADEB-E383-4AEA-8AA8-AF079F510C79}" type="presOf" srcId="{CCB8D8E6-0465-4A47-B321-DFFCC3405577}" destId="{945A23CD-31AC-423A-A587-4376ADABF2F1}" srcOrd="0" destOrd="0" presId="urn:microsoft.com/office/officeart/2005/8/layout/radial4"/>
    <dgm:cxn modelId="{A761BF6E-B124-4523-87E2-6BBE63B839F4}" type="presOf" srcId="{304EBAC2-37DA-49BF-BDCF-E117A12CF36B}" destId="{A81F54B5-29BE-4DDD-A611-2326B749990F}" srcOrd="0" destOrd="0" presId="urn:microsoft.com/office/officeart/2005/8/layout/radial4"/>
    <dgm:cxn modelId="{595E1348-19A5-493E-8296-D8B4D8EBF121}" srcId="{2C9EB9B8-C243-4999-93FE-D67B54A1419D}" destId="{D7053614-E219-4591-8726-07A5C7291B25}" srcOrd="1" destOrd="0" parTransId="{4E786E51-49F8-469E-AFC7-C662FEAD0312}" sibTransId="{6BC63ADC-7932-4938-8A79-8878B8C319A0}"/>
    <dgm:cxn modelId="{E63D63BB-C366-4033-A8F7-87A3532A740B}" srcId="{485518D9-162E-4320-B310-81F8CEE06B7A}" destId="{2C9EB9B8-C243-4999-93FE-D67B54A1419D}" srcOrd="0" destOrd="0" parTransId="{FECF49C5-6CBF-4312-A596-D479800CD03B}" sibTransId="{9F8F040A-47AF-4DE9-97F0-0CEBA144AAC3}"/>
    <dgm:cxn modelId="{E289C36A-49AC-43A4-96D0-5DF85FBD06C1}" type="presOf" srcId="{4E786E51-49F8-469E-AFC7-C662FEAD0312}" destId="{B8C66681-FD13-4791-837A-EE15DA818E9D}" srcOrd="0" destOrd="0" presId="urn:microsoft.com/office/officeart/2005/8/layout/radial4"/>
    <dgm:cxn modelId="{7E74E41A-4F7E-4839-BA03-EFF74EC8D4B7}" type="presParOf" srcId="{CEE0FFF1-50BD-42EB-B707-69FAE45FB4EA}" destId="{F8574FB8-5D28-4D07-8E82-9B05CBA140E1}" srcOrd="0" destOrd="0" presId="urn:microsoft.com/office/officeart/2005/8/layout/radial4"/>
    <dgm:cxn modelId="{085F9FF1-2061-4D17-A27B-699CE2A37D69}" type="presParOf" srcId="{CEE0FFF1-50BD-42EB-B707-69FAE45FB4EA}" destId="{CA9E8F92-0937-42DE-9DCA-E1282A33C678}" srcOrd="1" destOrd="0" presId="urn:microsoft.com/office/officeart/2005/8/layout/radial4"/>
    <dgm:cxn modelId="{2FB488A1-73A5-4B8A-856C-039235D98A94}" type="presParOf" srcId="{CEE0FFF1-50BD-42EB-B707-69FAE45FB4EA}" destId="{945A23CD-31AC-423A-A587-4376ADABF2F1}" srcOrd="2" destOrd="0" presId="urn:microsoft.com/office/officeart/2005/8/layout/radial4"/>
    <dgm:cxn modelId="{AEF6302C-C090-41AE-95FA-151E439332D7}" type="presParOf" srcId="{CEE0FFF1-50BD-42EB-B707-69FAE45FB4EA}" destId="{B8C66681-FD13-4791-837A-EE15DA818E9D}" srcOrd="3" destOrd="0" presId="urn:microsoft.com/office/officeart/2005/8/layout/radial4"/>
    <dgm:cxn modelId="{A5FED52B-0DC2-496E-8980-6676ED7E3F50}" type="presParOf" srcId="{CEE0FFF1-50BD-42EB-B707-69FAE45FB4EA}" destId="{31E4BEF1-FA1F-4594-8C91-A0AFC719B802}" srcOrd="4" destOrd="0" presId="urn:microsoft.com/office/officeart/2005/8/layout/radial4"/>
    <dgm:cxn modelId="{69B4B140-8791-4B1E-BD23-05E746B09AFC}" type="presParOf" srcId="{CEE0FFF1-50BD-42EB-B707-69FAE45FB4EA}" destId="{A81F54B5-29BE-4DDD-A611-2326B749990F}" srcOrd="5" destOrd="0" presId="urn:microsoft.com/office/officeart/2005/8/layout/radial4"/>
    <dgm:cxn modelId="{489691D0-47A4-436F-BA22-FDDD8C04E93E}" type="presParOf" srcId="{CEE0FFF1-50BD-42EB-B707-69FAE45FB4EA}" destId="{0F14F828-5693-4917-95A0-E7396F99E892}" srcOrd="6" destOrd="0" presId="urn:microsoft.com/office/officeart/2005/8/layout/radial4"/>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F8574FB8-5D28-4D07-8E82-9B05CBA140E1}">
      <dsp:nvSpPr>
        <dsp:cNvPr id="0" name=""/>
        <dsp:cNvSpPr/>
      </dsp:nvSpPr>
      <dsp:spPr>
        <a:xfrm>
          <a:off x="2808120" y="3467430"/>
          <a:ext cx="2613665" cy="2281442"/>
        </a:xfrm>
        <a:prstGeom prst="ellipse">
          <a:avLst/>
        </a:prstGeom>
        <a:solidFill>
          <a:srgbClr val="FF9933"/>
        </a:solidFill>
        <a:ln w="25400" cap="flat" cmpd="sng" algn="ctr">
          <a:solidFill>
            <a:schemeClr val="lt1">
              <a:hueOff val="0"/>
              <a:satOff val="0"/>
              <a:lumOff val="0"/>
              <a:alphaOff val="0"/>
            </a:schemeClr>
          </a:solidFill>
          <a:prstDash val="solid"/>
        </a:ln>
        <a:effectLst>
          <a:glow rad="228600">
            <a:schemeClr val="accent1">
              <a:satMod val="175000"/>
              <a:alpha val="40000"/>
            </a:schemeClr>
          </a:glow>
        </a:effectLst>
        <a:scene3d>
          <a:camera prst="orthographicFront"/>
          <a:lightRig rig="threePt" dir="t"/>
        </a:scene3d>
        <a:sp3d>
          <a:bevelT w="114300" prst="artDeco"/>
        </a:sp3d>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lvl="0" algn="ctr" defTabSz="1778000">
            <a:lnSpc>
              <a:spcPct val="90000"/>
            </a:lnSpc>
            <a:spcBef>
              <a:spcPct val="0"/>
            </a:spcBef>
            <a:spcAft>
              <a:spcPct val="35000"/>
            </a:spcAft>
          </a:pPr>
          <a:r>
            <a:rPr lang="en-CA" sz="4000" b="1" kern="1200" dirty="0" smtClean="0">
              <a:solidFill>
                <a:srgbClr val="002060"/>
              </a:solidFill>
              <a:latin typeface="+mj-lt"/>
            </a:rPr>
            <a:t>RAPID</a:t>
          </a:r>
        </a:p>
        <a:p>
          <a:pPr lvl="0" algn="ctr" defTabSz="1778000">
            <a:lnSpc>
              <a:spcPct val="90000"/>
            </a:lnSpc>
            <a:spcBef>
              <a:spcPct val="0"/>
            </a:spcBef>
            <a:spcAft>
              <a:spcPct val="35000"/>
            </a:spcAft>
          </a:pPr>
          <a:r>
            <a:rPr lang="en-CA" sz="4000" b="1" kern="1200" dirty="0" smtClean="0">
              <a:solidFill>
                <a:srgbClr val="002060"/>
              </a:solidFill>
              <a:latin typeface="+mj-lt"/>
            </a:rPr>
            <a:t>Success!</a:t>
          </a:r>
          <a:endParaRPr lang="en-CA" sz="4000" b="1" kern="1200" dirty="0">
            <a:solidFill>
              <a:srgbClr val="002060"/>
            </a:solidFill>
            <a:latin typeface="+mj-lt"/>
          </a:endParaRPr>
        </a:p>
      </dsp:txBody>
      <dsp:txXfrm>
        <a:off x="2808120" y="3467430"/>
        <a:ext cx="2613665" cy="2281442"/>
      </dsp:txXfrm>
    </dsp:sp>
    <dsp:sp modelId="{CA9E8F92-0937-42DE-9DCA-E1282A33C678}">
      <dsp:nvSpPr>
        <dsp:cNvPr id="0" name=""/>
        <dsp:cNvSpPr/>
      </dsp:nvSpPr>
      <dsp:spPr>
        <a:xfrm rot="12900000">
          <a:off x="1029498" y="2830886"/>
          <a:ext cx="2158336" cy="744894"/>
        </a:xfrm>
        <a:prstGeom prst="lef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945A23CD-31AC-423A-A587-4376ADABF2F1}">
      <dsp:nvSpPr>
        <dsp:cNvPr id="0" name=""/>
        <dsp:cNvSpPr/>
      </dsp:nvSpPr>
      <dsp:spPr>
        <a:xfrm>
          <a:off x="34185" y="1571689"/>
          <a:ext cx="2380956" cy="2025318"/>
        </a:xfrm>
        <a:prstGeom prst="roundRect">
          <a:avLst>
            <a:gd name="adj" fmla="val 10000"/>
          </a:avLst>
        </a:prstGeom>
        <a:solidFill>
          <a:srgbClr val="0070C0"/>
        </a:solidFill>
        <a:ln w="25400" cap="flat" cmpd="sng" algn="ctr">
          <a:solidFill>
            <a:schemeClr val="lt1">
              <a:hueOff val="0"/>
              <a:satOff val="0"/>
              <a:lumOff val="0"/>
              <a:alphaOff val="0"/>
            </a:schemeClr>
          </a:solidFill>
          <a:prstDash val="solid"/>
        </a:ln>
        <a:effectLst/>
        <a:scene3d>
          <a:camera prst="orthographicFront"/>
          <a:lightRig rig="threePt" dir="t"/>
        </a:scene3d>
        <a:sp3d>
          <a:bevelT prst="angle"/>
        </a:sp3d>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lvl="0" algn="ctr" defTabSz="1066800">
            <a:lnSpc>
              <a:spcPct val="90000"/>
            </a:lnSpc>
            <a:spcBef>
              <a:spcPct val="0"/>
            </a:spcBef>
            <a:spcAft>
              <a:spcPct val="35000"/>
            </a:spcAft>
          </a:pPr>
          <a:r>
            <a:rPr lang="en-CA" sz="2400" kern="1200" dirty="0" smtClean="0">
              <a:latin typeface="+mj-lt"/>
            </a:rPr>
            <a:t>Reprogram Your</a:t>
          </a:r>
        </a:p>
        <a:p>
          <a:pPr lvl="0" algn="ctr" defTabSz="1066800">
            <a:lnSpc>
              <a:spcPct val="90000"/>
            </a:lnSpc>
            <a:spcBef>
              <a:spcPct val="0"/>
            </a:spcBef>
            <a:spcAft>
              <a:spcPct val="35000"/>
            </a:spcAft>
          </a:pPr>
          <a:r>
            <a:rPr lang="en-CA" sz="2400" b="1" kern="1200" dirty="0" smtClean="0">
              <a:latin typeface="+mj-lt"/>
            </a:rPr>
            <a:t>CONSCIOUS</a:t>
          </a:r>
        </a:p>
        <a:p>
          <a:pPr lvl="0" algn="ctr" defTabSz="1066800">
            <a:lnSpc>
              <a:spcPct val="90000"/>
            </a:lnSpc>
            <a:spcBef>
              <a:spcPct val="0"/>
            </a:spcBef>
            <a:spcAft>
              <a:spcPct val="35000"/>
            </a:spcAft>
          </a:pPr>
          <a:r>
            <a:rPr lang="en-CA" sz="2400" b="1" kern="1200" dirty="0" smtClean="0">
              <a:latin typeface="+mj-lt"/>
            </a:rPr>
            <a:t>MIND</a:t>
          </a:r>
          <a:endParaRPr lang="en-CA" sz="2400" b="1" kern="1200" dirty="0">
            <a:latin typeface="+mj-lt"/>
          </a:endParaRPr>
        </a:p>
      </dsp:txBody>
      <dsp:txXfrm>
        <a:off x="34185" y="1571689"/>
        <a:ext cx="2380956" cy="2025318"/>
      </dsp:txXfrm>
    </dsp:sp>
    <dsp:sp modelId="{B8C66681-FD13-4791-837A-EE15DA818E9D}">
      <dsp:nvSpPr>
        <dsp:cNvPr id="0" name=""/>
        <dsp:cNvSpPr/>
      </dsp:nvSpPr>
      <dsp:spPr>
        <a:xfrm rot="16316712">
          <a:off x="3045021" y="1809767"/>
          <a:ext cx="2304648" cy="744894"/>
        </a:xfrm>
        <a:prstGeom prst="lef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31E4BEF1-FA1F-4594-8C91-A0AFC719B802}">
      <dsp:nvSpPr>
        <dsp:cNvPr id="0" name=""/>
        <dsp:cNvSpPr/>
      </dsp:nvSpPr>
      <dsp:spPr>
        <a:xfrm>
          <a:off x="3024342" y="34570"/>
          <a:ext cx="2424234" cy="1991967"/>
        </a:xfrm>
        <a:prstGeom prst="roundRect">
          <a:avLst>
            <a:gd name="adj" fmla="val 10000"/>
          </a:avLst>
        </a:prstGeom>
        <a:solidFill>
          <a:srgbClr val="660066"/>
        </a:solidFill>
        <a:ln w="25400" cap="flat" cmpd="sng" algn="ctr">
          <a:solidFill>
            <a:schemeClr val="lt1">
              <a:hueOff val="0"/>
              <a:satOff val="0"/>
              <a:lumOff val="0"/>
              <a:alphaOff val="0"/>
            </a:schemeClr>
          </a:solidFill>
          <a:prstDash val="solid"/>
        </a:ln>
        <a:effectLst/>
        <a:scene3d>
          <a:camera prst="orthographicFront"/>
          <a:lightRig rig="threePt" dir="t"/>
        </a:scene3d>
        <a:sp3d>
          <a:bevelT prst="angle"/>
        </a:sp3d>
      </dsp:spPr>
      <dsp:style>
        <a:lnRef idx="2">
          <a:scrgbClr r="0" g="0" b="0"/>
        </a:lnRef>
        <a:fillRef idx="1">
          <a:scrgbClr r="0" g="0" b="0"/>
        </a:fillRef>
        <a:effectRef idx="0">
          <a:scrgbClr r="0" g="0" b="0"/>
        </a:effectRef>
        <a:fontRef idx="minor">
          <a:schemeClr val="lt1"/>
        </a:fontRef>
      </dsp:style>
      <dsp:txBody>
        <a:bodyPr spcFirstLastPara="0" vert="horz" wrap="square" lIns="43815" tIns="43815" rIns="43815" bIns="43815" numCol="1" spcCol="1270" anchor="ctr" anchorCtr="0">
          <a:noAutofit/>
        </a:bodyPr>
        <a:lstStyle/>
        <a:p>
          <a:pPr lvl="0" algn="ctr" defTabSz="1022350">
            <a:lnSpc>
              <a:spcPct val="90000"/>
            </a:lnSpc>
            <a:spcBef>
              <a:spcPct val="0"/>
            </a:spcBef>
            <a:spcAft>
              <a:spcPct val="35000"/>
            </a:spcAft>
          </a:pPr>
          <a:r>
            <a:rPr lang="en-CA" sz="2300" kern="1200" dirty="0" smtClean="0">
              <a:latin typeface="+mj-lt"/>
            </a:rPr>
            <a:t>Reprogram Your</a:t>
          </a:r>
        </a:p>
        <a:p>
          <a:pPr lvl="0" algn="ctr" defTabSz="1022350">
            <a:lnSpc>
              <a:spcPct val="90000"/>
            </a:lnSpc>
            <a:spcBef>
              <a:spcPct val="0"/>
            </a:spcBef>
            <a:spcAft>
              <a:spcPct val="35000"/>
            </a:spcAft>
          </a:pPr>
          <a:r>
            <a:rPr lang="en-CA" sz="2800" b="1" kern="1200" dirty="0" smtClean="0">
              <a:latin typeface="+mj-lt"/>
            </a:rPr>
            <a:t>SUB</a:t>
          </a:r>
          <a:r>
            <a:rPr lang="en-CA" sz="2300" b="1" kern="1200" dirty="0" smtClean="0">
              <a:latin typeface="+mj-lt"/>
            </a:rPr>
            <a:t>CONSCIOUS</a:t>
          </a:r>
        </a:p>
        <a:p>
          <a:pPr lvl="0" algn="ctr" defTabSz="1022350">
            <a:lnSpc>
              <a:spcPct val="90000"/>
            </a:lnSpc>
            <a:spcBef>
              <a:spcPct val="0"/>
            </a:spcBef>
            <a:spcAft>
              <a:spcPct val="35000"/>
            </a:spcAft>
          </a:pPr>
          <a:r>
            <a:rPr lang="en-CA" sz="2300" b="1" kern="1200" dirty="0" smtClean="0">
              <a:latin typeface="+mj-lt"/>
            </a:rPr>
            <a:t>MIND</a:t>
          </a:r>
          <a:endParaRPr lang="en-CA" sz="2300" kern="1200" dirty="0"/>
        </a:p>
      </dsp:txBody>
      <dsp:txXfrm>
        <a:off x="3024342" y="34570"/>
        <a:ext cx="2424234" cy="1991967"/>
      </dsp:txXfrm>
    </dsp:sp>
    <dsp:sp modelId="{A81F54B5-29BE-4DDD-A611-2326B749990F}">
      <dsp:nvSpPr>
        <dsp:cNvPr id="0" name=""/>
        <dsp:cNvSpPr/>
      </dsp:nvSpPr>
      <dsp:spPr>
        <a:xfrm rot="19500000">
          <a:off x="5042072" y="2830886"/>
          <a:ext cx="2158336" cy="744894"/>
        </a:xfrm>
        <a:prstGeom prst="lef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0F14F828-5693-4917-95A0-E7396F99E892}">
      <dsp:nvSpPr>
        <dsp:cNvPr id="0" name=""/>
        <dsp:cNvSpPr/>
      </dsp:nvSpPr>
      <dsp:spPr>
        <a:xfrm>
          <a:off x="5763752" y="1571689"/>
          <a:ext cx="2482982" cy="2025318"/>
        </a:xfrm>
        <a:prstGeom prst="roundRect">
          <a:avLst>
            <a:gd name="adj" fmla="val 10000"/>
          </a:avLst>
        </a:prstGeom>
        <a:solidFill>
          <a:srgbClr val="CC3300"/>
        </a:solidFill>
        <a:ln w="25400" cap="flat" cmpd="sng" algn="ctr">
          <a:solidFill>
            <a:schemeClr val="lt1">
              <a:hueOff val="0"/>
              <a:satOff val="0"/>
              <a:lumOff val="0"/>
              <a:alphaOff val="0"/>
            </a:schemeClr>
          </a:solidFill>
          <a:prstDash val="solid"/>
        </a:ln>
        <a:effectLst/>
        <a:scene3d>
          <a:camera prst="orthographicFront"/>
          <a:lightRig rig="threePt" dir="t"/>
        </a:scene3d>
        <a:sp3d>
          <a:bevelT prst="angle"/>
        </a:sp3d>
      </dsp:spPr>
      <dsp:style>
        <a:lnRef idx="2">
          <a:scrgbClr r="0" g="0" b="0"/>
        </a:lnRef>
        <a:fillRef idx="1">
          <a:scrgbClr r="0" g="0" b="0"/>
        </a:fillRef>
        <a:effectRef idx="0">
          <a:scrgbClr r="0" g="0" b="0"/>
        </a:effectRef>
        <a:fontRef idx="minor">
          <a:schemeClr val="lt1"/>
        </a:fontRef>
      </dsp:style>
      <dsp:txBody>
        <a:bodyPr spcFirstLastPara="0" vert="horz" wrap="square" lIns="43815" tIns="43815" rIns="43815" bIns="43815" numCol="1" spcCol="1270" anchor="ctr" anchorCtr="0">
          <a:noAutofit/>
        </a:bodyPr>
        <a:lstStyle/>
        <a:p>
          <a:pPr lvl="0" algn="ctr" defTabSz="1022350">
            <a:lnSpc>
              <a:spcPct val="90000"/>
            </a:lnSpc>
            <a:spcBef>
              <a:spcPct val="0"/>
            </a:spcBef>
            <a:spcAft>
              <a:spcPct val="35000"/>
            </a:spcAft>
          </a:pPr>
          <a:r>
            <a:rPr lang="en-CA" sz="2300" kern="1200" dirty="0" smtClean="0">
              <a:latin typeface="+mj-lt"/>
            </a:rPr>
            <a:t>Dramatically</a:t>
          </a:r>
          <a:endParaRPr lang="en-CA" sz="2400" kern="1200" dirty="0" smtClean="0">
            <a:latin typeface="+mj-lt"/>
          </a:endParaRPr>
        </a:p>
        <a:p>
          <a:pPr lvl="0" algn="ctr" defTabSz="1022350">
            <a:lnSpc>
              <a:spcPct val="90000"/>
            </a:lnSpc>
            <a:spcBef>
              <a:spcPct val="0"/>
            </a:spcBef>
            <a:spcAft>
              <a:spcPct val="35000"/>
            </a:spcAft>
          </a:pPr>
          <a:r>
            <a:rPr lang="en-CA" sz="2000" b="1" kern="1200" dirty="0" smtClean="0">
              <a:latin typeface="+mj-lt"/>
            </a:rPr>
            <a:t>INCREASE YOUR </a:t>
          </a:r>
          <a:r>
            <a:rPr lang="en-CA" sz="2500" b="1" kern="1200" dirty="0" smtClean="0">
              <a:latin typeface="+mj-lt"/>
            </a:rPr>
            <a:t>VIBRATION</a:t>
          </a:r>
        </a:p>
        <a:p>
          <a:pPr lvl="0" algn="ctr" defTabSz="1022350">
            <a:lnSpc>
              <a:spcPct val="90000"/>
            </a:lnSpc>
            <a:spcBef>
              <a:spcPct val="0"/>
            </a:spcBef>
            <a:spcAft>
              <a:spcPct val="35000"/>
            </a:spcAft>
          </a:pPr>
          <a:r>
            <a:rPr lang="en-CA" sz="1600" b="1" kern="1200" dirty="0" smtClean="0">
              <a:latin typeface="+mj-lt"/>
            </a:rPr>
            <a:t>(above the “500” level)</a:t>
          </a:r>
        </a:p>
      </dsp:txBody>
      <dsp:txXfrm>
        <a:off x="5763752" y="1571689"/>
        <a:ext cx="2482982" cy="2025318"/>
      </dsp:txXfrm>
    </dsp:sp>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F8574FB8-5D28-4D07-8E82-9B05CBA140E1}">
      <dsp:nvSpPr>
        <dsp:cNvPr id="0" name=""/>
        <dsp:cNvSpPr/>
      </dsp:nvSpPr>
      <dsp:spPr>
        <a:xfrm>
          <a:off x="1872206" y="3775893"/>
          <a:ext cx="4485494" cy="1980243"/>
        </a:xfrm>
        <a:prstGeom prst="ellipse">
          <a:avLst/>
        </a:prstGeom>
        <a:solidFill>
          <a:srgbClr val="C00000"/>
        </a:solidFill>
        <a:ln w="25400" cap="flat" cmpd="sng" algn="ctr">
          <a:solidFill>
            <a:schemeClr val="lt1">
              <a:hueOff val="0"/>
              <a:satOff val="0"/>
              <a:lumOff val="0"/>
              <a:alphaOff val="0"/>
            </a:schemeClr>
          </a:solidFill>
          <a:prstDash val="solid"/>
        </a:ln>
        <a:effectLst>
          <a:glow rad="228600">
            <a:schemeClr val="accent1">
              <a:satMod val="175000"/>
              <a:alpha val="40000"/>
            </a:schemeClr>
          </a:glow>
        </a:effectLst>
        <a:scene3d>
          <a:camera prst="orthographicFront"/>
          <a:lightRig rig="threePt" dir="t"/>
        </a:scene3d>
        <a:sp3d>
          <a:bevelT w="114300" prst="artDeco"/>
        </a:sp3d>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lvl="0" algn="ctr" defTabSz="1778000">
            <a:lnSpc>
              <a:spcPct val="90000"/>
            </a:lnSpc>
            <a:spcBef>
              <a:spcPct val="0"/>
            </a:spcBef>
            <a:spcAft>
              <a:spcPct val="35000"/>
            </a:spcAft>
          </a:pPr>
          <a:r>
            <a:rPr lang="en-CA" sz="4000" b="1" kern="1200" dirty="0" smtClean="0">
              <a:solidFill>
                <a:srgbClr val="C00000"/>
              </a:solidFill>
              <a:latin typeface="+mj-lt"/>
            </a:rPr>
            <a:t>Success!</a:t>
          </a:r>
          <a:endParaRPr lang="en-CA" sz="4000" b="1" kern="1200" dirty="0">
            <a:solidFill>
              <a:srgbClr val="C00000"/>
            </a:solidFill>
            <a:latin typeface="+mj-lt"/>
          </a:endParaRPr>
        </a:p>
      </dsp:txBody>
      <dsp:txXfrm>
        <a:off x="1872206" y="3775893"/>
        <a:ext cx="4485494" cy="1980243"/>
      </dsp:txXfrm>
    </dsp:sp>
    <dsp:sp modelId="{CA9E8F92-0937-42DE-9DCA-E1282A33C678}">
      <dsp:nvSpPr>
        <dsp:cNvPr id="0" name=""/>
        <dsp:cNvSpPr/>
      </dsp:nvSpPr>
      <dsp:spPr>
        <a:xfrm rot="12965015">
          <a:off x="1088433" y="2674494"/>
          <a:ext cx="2020899" cy="744894"/>
        </a:xfrm>
        <a:prstGeom prst="lef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945A23CD-31AC-423A-A587-4376ADABF2F1}">
      <dsp:nvSpPr>
        <dsp:cNvPr id="0" name=""/>
        <dsp:cNvSpPr/>
      </dsp:nvSpPr>
      <dsp:spPr>
        <a:xfrm>
          <a:off x="34185" y="1646989"/>
          <a:ext cx="2380956" cy="2025318"/>
        </a:xfrm>
        <a:prstGeom prst="roundRect">
          <a:avLst>
            <a:gd name="adj" fmla="val 10000"/>
          </a:avLst>
        </a:prstGeom>
        <a:solidFill>
          <a:srgbClr val="0070C0"/>
        </a:solidFill>
        <a:ln w="25400" cap="flat" cmpd="sng" algn="ctr">
          <a:solidFill>
            <a:schemeClr val="lt1">
              <a:hueOff val="0"/>
              <a:satOff val="0"/>
              <a:lumOff val="0"/>
              <a:alphaOff val="0"/>
            </a:schemeClr>
          </a:solidFill>
          <a:prstDash val="solid"/>
        </a:ln>
        <a:effectLst/>
        <a:scene3d>
          <a:camera prst="orthographicFront"/>
          <a:lightRig rig="threePt" dir="t"/>
        </a:scene3d>
        <a:sp3d>
          <a:bevelT prst="angle"/>
        </a:sp3d>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lvl="0" algn="ctr" defTabSz="1066800">
            <a:lnSpc>
              <a:spcPct val="90000"/>
            </a:lnSpc>
            <a:spcBef>
              <a:spcPct val="0"/>
            </a:spcBef>
            <a:spcAft>
              <a:spcPct val="35000"/>
            </a:spcAft>
          </a:pPr>
          <a:r>
            <a:rPr lang="en-CA" sz="2400" kern="1200" dirty="0" smtClean="0">
              <a:latin typeface="+mj-lt"/>
            </a:rPr>
            <a:t>Reprogram Your</a:t>
          </a:r>
        </a:p>
        <a:p>
          <a:pPr lvl="0" algn="ctr" defTabSz="1066800">
            <a:lnSpc>
              <a:spcPct val="90000"/>
            </a:lnSpc>
            <a:spcBef>
              <a:spcPct val="0"/>
            </a:spcBef>
            <a:spcAft>
              <a:spcPct val="35000"/>
            </a:spcAft>
          </a:pPr>
          <a:r>
            <a:rPr lang="en-CA" sz="2400" b="1" kern="1200" dirty="0" smtClean="0">
              <a:latin typeface="+mj-lt"/>
            </a:rPr>
            <a:t>CONSCIOUS</a:t>
          </a:r>
        </a:p>
        <a:p>
          <a:pPr lvl="0" algn="ctr" defTabSz="1066800">
            <a:lnSpc>
              <a:spcPct val="90000"/>
            </a:lnSpc>
            <a:spcBef>
              <a:spcPct val="0"/>
            </a:spcBef>
            <a:spcAft>
              <a:spcPct val="35000"/>
            </a:spcAft>
          </a:pPr>
          <a:r>
            <a:rPr lang="en-CA" sz="2400" b="1" kern="1200" dirty="0" smtClean="0">
              <a:latin typeface="+mj-lt"/>
            </a:rPr>
            <a:t>MIND</a:t>
          </a:r>
          <a:endParaRPr lang="en-CA" sz="2400" b="1" kern="1200" dirty="0">
            <a:latin typeface="+mj-lt"/>
          </a:endParaRPr>
        </a:p>
      </dsp:txBody>
      <dsp:txXfrm>
        <a:off x="34185" y="1646989"/>
        <a:ext cx="2380956" cy="2025318"/>
      </dsp:txXfrm>
    </dsp:sp>
    <dsp:sp modelId="{B8C66681-FD13-4791-837A-EE15DA818E9D}">
      <dsp:nvSpPr>
        <dsp:cNvPr id="0" name=""/>
        <dsp:cNvSpPr/>
      </dsp:nvSpPr>
      <dsp:spPr>
        <a:xfrm rot="16314081">
          <a:off x="2932238" y="1995050"/>
          <a:ext cx="2524677" cy="744894"/>
        </a:xfrm>
        <a:prstGeom prst="lef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31E4BEF1-FA1F-4594-8C91-A0AFC719B802}">
      <dsp:nvSpPr>
        <dsp:cNvPr id="0" name=""/>
        <dsp:cNvSpPr/>
      </dsp:nvSpPr>
      <dsp:spPr>
        <a:xfrm>
          <a:off x="3024342" y="109870"/>
          <a:ext cx="2424234" cy="1991967"/>
        </a:xfrm>
        <a:prstGeom prst="roundRect">
          <a:avLst>
            <a:gd name="adj" fmla="val 10000"/>
          </a:avLst>
        </a:prstGeom>
        <a:solidFill>
          <a:srgbClr val="660066"/>
        </a:solidFill>
        <a:ln w="25400" cap="flat" cmpd="sng" algn="ctr">
          <a:solidFill>
            <a:schemeClr val="lt1">
              <a:hueOff val="0"/>
              <a:satOff val="0"/>
              <a:lumOff val="0"/>
              <a:alphaOff val="0"/>
            </a:schemeClr>
          </a:solidFill>
          <a:prstDash val="solid"/>
        </a:ln>
        <a:effectLst/>
        <a:scene3d>
          <a:camera prst="orthographicFront"/>
          <a:lightRig rig="threePt" dir="t"/>
        </a:scene3d>
        <a:sp3d>
          <a:bevelT prst="angle"/>
        </a:sp3d>
      </dsp:spPr>
      <dsp:style>
        <a:lnRef idx="2">
          <a:scrgbClr r="0" g="0" b="0"/>
        </a:lnRef>
        <a:fillRef idx="1">
          <a:scrgbClr r="0" g="0" b="0"/>
        </a:fillRef>
        <a:effectRef idx="0">
          <a:scrgbClr r="0" g="0" b="0"/>
        </a:effectRef>
        <a:fontRef idx="minor">
          <a:schemeClr val="lt1"/>
        </a:fontRef>
      </dsp:style>
      <dsp:txBody>
        <a:bodyPr spcFirstLastPara="0" vert="horz" wrap="square" lIns="43815" tIns="43815" rIns="43815" bIns="43815" numCol="1" spcCol="1270" anchor="ctr" anchorCtr="0">
          <a:noAutofit/>
        </a:bodyPr>
        <a:lstStyle/>
        <a:p>
          <a:pPr lvl="0" algn="ctr" defTabSz="1022350">
            <a:lnSpc>
              <a:spcPct val="90000"/>
            </a:lnSpc>
            <a:spcBef>
              <a:spcPct val="0"/>
            </a:spcBef>
            <a:spcAft>
              <a:spcPct val="35000"/>
            </a:spcAft>
          </a:pPr>
          <a:r>
            <a:rPr lang="en-CA" sz="2300" kern="1200" dirty="0" smtClean="0">
              <a:latin typeface="+mj-lt"/>
            </a:rPr>
            <a:t>Reprogram Your</a:t>
          </a:r>
        </a:p>
        <a:p>
          <a:pPr lvl="0" algn="ctr" defTabSz="1022350">
            <a:lnSpc>
              <a:spcPct val="90000"/>
            </a:lnSpc>
            <a:spcBef>
              <a:spcPct val="0"/>
            </a:spcBef>
            <a:spcAft>
              <a:spcPct val="35000"/>
            </a:spcAft>
          </a:pPr>
          <a:r>
            <a:rPr lang="en-CA" sz="2800" b="1" kern="1200" dirty="0" smtClean="0">
              <a:latin typeface="+mj-lt"/>
            </a:rPr>
            <a:t>SUB</a:t>
          </a:r>
          <a:r>
            <a:rPr lang="en-CA" sz="2300" b="1" kern="1200" dirty="0" smtClean="0">
              <a:latin typeface="+mj-lt"/>
            </a:rPr>
            <a:t>CONSCIOUS</a:t>
          </a:r>
        </a:p>
        <a:p>
          <a:pPr lvl="0" algn="ctr" defTabSz="1022350">
            <a:lnSpc>
              <a:spcPct val="90000"/>
            </a:lnSpc>
            <a:spcBef>
              <a:spcPct val="0"/>
            </a:spcBef>
            <a:spcAft>
              <a:spcPct val="35000"/>
            </a:spcAft>
          </a:pPr>
          <a:r>
            <a:rPr lang="en-CA" sz="2300" b="1" kern="1200" dirty="0" smtClean="0">
              <a:latin typeface="+mj-lt"/>
            </a:rPr>
            <a:t>MIND</a:t>
          </a:r>
          <a:endParaRPr lang="en-CA" sz="2300" kern="1200" dirty="0"/>
        </a:p>
      </dsp:txBody>
      <dsp:txXfrm>
        <a:off x="3024342" y="109870"/>
        <a:ext cx="2424234" cy="1991967"/>
      </dsp:txXfrm>
    </dsp:sp>
    <dsp:sp modelId="{A81F54B5-29BE-4DDD-A611-2326B749990F}">
      <dsp:nvSpPr>
        <dsp:cNvPr id="0" name=""/>
        <dsp:cNvSpPr/>
      </dsp:nvSpPr>
      <dsp:spPr>
        <a:xfrm rot="19434985">
          <a:off x="5012697" y="2674494"/>
          <a:ext cx="2020899" cy="744894"/>
        </a:xfrm>
        <a:prstGeom prst="lef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0F14F828-5693-4917-95A0-E7396F99E892}">
      <dsp:nvSpPr>
        <dsp:cNvPr id="0" name=""/>
        <dsp:cNvSpPr/>
      </dsp:nvSpPr>
      <dsp:spPr>
        <a:xfrm>
          <a:off x="5763752" y="1646989"/>
          <a:ext cx="2482982" cy="2025318"/>
        </a:xfrm>
        <a:prstGeom prst="roundRect">
          <a:avLst>
            <a:gd name="adj" fmla="val 10000"/>
          </a:avLst>
        </a:prstGeom>
        <a:solidFill>
          <a:srgbClr val="CC3300"/>
        </a:solidFill>
        <a:ln w="25400" cap="flat" cmpd="sng" algn="ctr">
          <a:solidFill>
            <a:schemeClr val="lt1">
              <a:hueOff val="0"/>
              <a:satOff val="0"/>
              <a:lumOff val="0"/>
              <a:alphaOff val="0"/>
            </a:schemeClr>
          </a:solidFill>
          <a:prstDash val="solid"/>
        </a:ln>
        <a:effectLst/>
        <a:scene3d>
          <a:camera prst="orthographicFront"/>
          <a:lightRig rig="threePt" dir="t"/>
        </a:scene3d>
        <a:sp3d>
          <a:bevelT prst="angle"/>
        </a:sp3d>
      </dsp:spPr>
      <dsp:style>
        <a:lnRef idx="2">
          <a:scrgbClr r="0" g="0" b="0"/>
        </a:lnRef>
        <a:fillRef idx="1">
          <a:scrgbClr r="0" g="0" b="0"/>
        </a:fillRef>
        <a:effectRef idx="0">
          <a:scrgbClr r="0" g="0" b="0"/>
        </a:effectRef>
        <a:fontRef idx="minor">
          <a:schemeClr val="lt1"/>
        </a:fontRef>
      </dsp:style>
      <dsp:txBody>
        <a:bodyPr spcFirstLastPara="0" vert="horz" wrap="square" lIns="43815" tIns="43815" rIns="43815" bIns="43815" numCol="1" spcCol="1270" anchor="ctr" anchorCtr="0">
          <a:noAutofit/>
        </a:bodyPr>
        <a:lstStyle/>
        <a:p>
          <a:pPr lvl="0" algn="ctr" defTabSz="1022350">
            <a:lnSpc>
              <a:spcPct val="90000"/>
            </a:lnSpc>
            <a:spcBef>
              <a:spcPct val="0"/>
            </a:spcBef>
            <a:spcAft>
              <a:spcPct val="35000"/>
            </a:spcAft>
          </a:pPr>
          <a:r>
            <a:rPr lang="en-CA" sz="2300" kern="1200" dirty="0" smtClean="0">
              <a:latin typeface="+mj-lt"/>
            </a:rPr>
            <a:t>Dramatically</a:t>
          </a:r>
          <a:endParaRPr lang="en-CA" sz="2400" kern="1200" dirty="0" smtClean="0">
            <a:latin typeface="+mj-lt"/>
          </a:endParaRPr>
        </a:p>
        <a:p>
          <a:pPr lvl="0" algn="ctr" defTabSz="1022350">
            <a:lnSpc>
              <a:spcPct val="90000"/>
            </a:lnSpc>
            <a:spcBef>
              <a:spcPct val="0"/>
            </a:spcBef>
            <a:spcAft>
              <a:spcPct val="35000"/>
            </a:spcAft>
          </a:pPr>
          <a:r>
            <a:rPr lang="en-CA" sz="2000" b="1" kern="1200" dirty="0" smtClean="0">
              <a:latin typeface="+mj-lt"/>
            </a:rPr>
            <a:t>INCREASE YOUR </a:t>
          </a:r>
          <a:r>
            <a:rPr lang="en-CA" sz="2500" b="1" kern="1200" dirty="0" smtClean="0">
              <a:latin typeface="+mj-lt"/>
            </a:rPr>
            <a:t>VIBRATION</a:t>
          </a:r>
        </a:p>
        <a:p>
          <a:pPr lvl="0" algn="ctr" defTabSz="1022350">
            <a:lnSpc>
              <a:spcPct val="90000"/>
            </a:lnSpc>
            <a:spcBef>
              <a:spcPct val="0"/>
            </a:spcBef>
            <a:spcAft>
              <a:spcPct val="35000"/>
            </a:spcAft>
          </a:pPr>
          <a:r>
            <a:rPr lang="en-CA" sz="1600" b="1" kern="1200" dirty="0" smtClean="0">
              <a:latin typeface="+mj-lt"/>
            </a:rPr>
            <a:t>(above the “500” level)</a:t>
          </a:r>
        </a:p>
      </dsp:txBody>
      <dsp:txXfrm>
        <a:off x="5763752" y="1646989"/>
        <a:ext cx="2482982" cy="2025318"/>
      </dsp:txXfrm>
    </dsp:sp>
  </dsp:spTree>
</dsp:drawing>
</file>

<file path=ppt/diagrams/layout1.xml><?xml version="1.0" encoding="utf-8"?>
<dgm:layoutDef xmlns:dgm="http://schemas.openxmlformats.org/drawingml/2006/diagram" xmlns:a="http://schemas.openxmlformats.org/drawingml/2006/main" uniqueId="urn:microsoft.com/office/officeart/2005/8/layout/radial4">
  <dgm:title val=""/>
  <dgm:desc val=""/>
  <dgm:catLst>
    <dgm:cat type="relationship" pri="19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t modelId="11"/>
        <dgm:pt modelId="12"/>
      </dgm:ptLst>
      <dgm:cxnLst>
        <dgm:cxn modelId="2" srcId="0" destId="1" srcOrd="0" destOrd="0"/>
        <dgm:cxn modelId="15" srcId="1" destId="11" srcOrd="0" destOrd="0"/>
        <dgm:cxn modelId="16" srcId="1" destId="12" srcOrd="1"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0"/>
              <dgm:param type="spanAng" val="360"/>
              <dgm:param type="ctrShpMap" val="fNode"/>
            </dgm:alg>
          </dgm:if>
          <dgm:else name="Name4">
            <dgm:choose name="Name5">
              <dgm:if name="Name6" axis="ch ch" ptType="node node" st="1 1" cnt="1 0" func="cnt" op="lte" val="3">
                <dgm:alg type="cycle">
                  <dgm:param type="stAng" val="-55"/>
                  <dgm:param type="spanAng" val="110"/>
                  <dgm:param type="ctrShpMap" val="fNode"/>
                </dgm:alg>
              </dgm:if>
              <dgm:else name="Name7">
                <dgm:choose name="Name8">
                  <dgm:if name="Name9" axis="ch ch" ptType="node node" st="1 1" cnt="1 0" func="cnt" op="equ" val="4">
                    <dgm:alg type="cycle">
                      <dgm:param type="stAng" val="-75"/>
                      <dgm:param type="spanAng" val="150"/>
                      <dgm:param type="ctrShpMap" val="fNode"/>
                    </dgm:alg>
                  </dgm:if>
                  <dgm:else name="Name10">
                    <dgm:alg type="cycle">
                      <dgm:param type="stAng" val="-90"/>
                      <dgm:param type="spanAng" val="180"/>
                      <dgm:param type="ctrShpMap" val="fNode"/>
                    </dgm:alg>
                  </dgm:else>
                </dgm:choose>
              </dgm:else>
            </dgm:choose>
          </dgm:else>
        </dgm:choose>
      </dgm:if>
      <dgm:else name="Name11">
        <dgm:choose name="Name12">
          <dgm:if name="Name13" axis="ch ch" ptType="node node" st="1 1" cnt="1 0" func="cnt" op="lte" val="1">
            <dgm:alg type="cycle">
              <dgm:param type="stAng" val="0"/>
              <dgm:param type="spanAng" val="-360"/>
              <dgm:param type="ctrShpMap" val="fNode"/>
            </dgm:alg>
          </dgm:if>
          <dgm:else name="Name14">
            <dgm:choose name="Name15">
              <dgm:if name="Name16" axis="ch ch" ptType="node node" st="1 1" cnt="1 0" func="cnt" op="lte" val="3">
                <dgm:alg type="cycle">
                  <dgm:param type="stAng" val="55"/>
                  <dgm:param type="spanAng" val="-110"/>
                  <dgm:param type="ctrShpMap" val="fNode"/>
                </dgm:alg>
              </dgm:if>
              <dgm:else name="Name17">
                <dgm:choose name="Name18">
                  <dgm:if name="Name19" axis="ch ch" ptType="node node" st="1 1" cnt="1 0" func="cnt" op="equ" val="4">
                    <dgm:alg type="cycle">
                      <dgm:param type="stAng" val="75"/>
                      <dgm:param type="spanAng" val="-150"/>
                      <dgm:param type="ctrShpMap" val="fNode"/>
                    </dgm:alg>
                  </dgm:if>
                  <dgm:else name="Name20">
                    <dgm:alg type="cycle">
                      <dgm:param type="stAng" val="90"/>
                      <dgm:param type="spanAng" val="-180"/>
                      <dgm:param type="ctrShpMap" val="fNode"/>
                    </dgm:alg>
                  </dgm:else>
                </dgm:choose>
              </dgm:else>
            </dgm:choose>
          </dgm:else>
        </dgm:choose>
      </dgm:else>
    </dgm:choose>
    <dgm:shape xmlns:r="http://schemas.openxmlformats.org/officeDocument/2006/relationships" r:blip="">
      <dgm:adjLst/>
    </dgm:shape>
    <dgm:presOf/>
    <dgm:constrLst>
      <dgm:constr type="w" for="ch" forName="centerShape" refType="w"/>
      <dgm:constr type="w" for="ch" forName="node" refType="w" refFor="ch" refForName="centerShape" fact="0.95"/>
      <dgm:constr type="h" for="ch" forName="parTrans" refType="w" refFor="ch" refForName="centerShape" fact="0.285"/>
      <dgm:constr type="sp" refType="w" refFor="ch" refForName="centerShape" op="equ" fact="0.23"/>
      <dgm:constr type="sibSp" refType="w" refFor="ch" refForName="node" fact="0.1"/>
      <dgm:constr type="primFontSz" for="ch" forName="node" op="equ"/>
    </dgm:constrLst>
    <dgm:choose name="Name21">
      <dgm:if name="Name22" axis="ch ch" ptType="node node" st="1 1" cnt="1 0" func="cnt" op="lte" val="5">
        <dgm:ruleLst>
          <dgm:rule type="w" for="ch" forName="centerShape" val="NaN" fact="0.27" max="NaN"/>
        </dgm:ruleLst>
      </dgm:if>
      <dgm:else name="Name23">
        <dgm:ruleLst>
          <dgm:rule type="w" for="ch" forName="centerShape" val="NaN" fact="0.27" max="NaN"/>
          <dgm:rule type="w" for="ch" forName="node" val="NaN" fact="0.7" max="NaN"/>
        </dgm:ruleLst>
      </dgm:else>
    </dgm:choose>
    <dgm:forEach name="Name24" axis="ch" ptType="node" cnt="1">
      <dgm:layoutNode name="centerShape" styleLbl="node0">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 type="primFontSz" val="65"/>
          <dgm:constr type="h" refType="w"/>
        </dgm:constrLst>
        <dgm:ruleLst>
          <dgm:rule type="primFontSz" val="5" fact="NaN" max="NaN"/>
        </dgm:ruleLst>
      </dgm:layoutNode>
      <dgm:forEach name="Name25" axis="ch">
        <dgm:forEach name="Name26" axis="self" ptType="parTrans">
          <dgm:layoutNode name="parTrans" styleLbl="bgSibTrans2D1">
            <dgm:alg type="conn">
              <dgm:param type="begPts" val="auto"/>
              <dgm:param type="endPts" val="ctr"/>
              <dgm:param type="endSty" val="noArr"/>
              <dgm:param type="begSty" val="arr"/>
            </dgm:alg>
            <dgm:shape xmlns:r="http://schemas.openxmlformats.org/officeDocument/2006/relationships" type="conn" r:blip="">
              <dgm:adjLst/>
            </dgm:shape>
            <dgm:presOf axis="self"/>
            <dgm:constrLst>
              <dgm:constr type="begPad" refType="connDist" fact="0.055"/>
              <dgm:constr type="endPad"/>
            </dgm:constrLst>
            <dgm:ruleLst/>
          </dgm:layoutNode>
        </dgm:forEach>
        <dgm:forEach name="Name27" axis="self" ptType="node">
          <dgm:layoutNode name="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h" refType="w" fact="0.8"/>
              <dgm:constr type="tMarg" refType="primFontSz" fact="0.15"/>
              <dgm:constr type="bMarg" refType="primFontSz" fact="0.15"/>
              <dgm:constr type="lMarg" refType="primFontSz" fact="0.15"/>
              <dgm:constr type="rMarg" refType="primFontSz" fact="0.15"/>
            </dgm:constrLst>
            <dgm:ruleLst>
              <dgm:rule type="primFontSz" val="5" fact="NaN" max="NaN"/>
            </dgm:ruleLst>
          </dgm:layoutNode>
        </dgm:forEach>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radial4">
  <dgm:title val=""/>
  <dgm:desc val=""/>
  <dgm:catLst>
    <dgm:cat type="relationship" pri="19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t modelId="11"/>
        <dgm:pt modelId="12"/>
      </dgm:ptLst>
      <dgm:cxnLst>
        <dgm:cxn modelId="2" srcId="0" destId="1" srcOrd="0" destOrd="0"/>
        <dgm:cxn modelId="15" srcId="1" destId="11" srcOrd="0" destOrd="0"/>
        <dgm:cxn modelId="16" srcId="1" destId="12" srcOrd="1"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0"/>
              <dgm:param type="spanAng" val="360"/>
              <dgm:param type="ctrShpMap" val="fNode"/>
            </dgm:alg>
          </dgm:if>
          <dgm:else name="Name4">
            <dgm:choose name="Name5">
              <dgm:if name="Name6" axis="ch ch" ptType="node node" st="1 1" cnt="1 0" func="cnt" op="lte" val="3">
                <dgm:alg type="cycle">
                  <dgm:param type="stAng" val="-55"/>
                  <dgm:param type="spanAng" val="110"/>
                  <dgm:param type="ctrShpMap" val="fNode"/>
                </dgm:alg>
              </dgm:if>
              <dgm:else name="Name7">
                <dgm:choose name="Name8">
                  <dgm:if name="Name9" axis="ch ch" ptType="node node" st="1 1" cnt="1 0" func="cnt" op="equ" val="4">
                    <dgm:alg type="cycle">
                      <dgm:param type="stAng" val="-75"/>
                      <dgm:param type="spanAng" val="150"/>
                      <dgm:param type="ctrShpMap" val="fNode"/>
                    </dgm:alg>
                  </dgm:if>
                  <dgm:else name="Name10">
                    <dgm:alg type="cycle">
                      <dgm:param type="stAng" val="-90"/>
                      <dgm:param type="spanAng" val="180"/>
                      <dgm:param type="ctrShpMap" val="fNode"/>
                    </dgm:alg>
                  </dgm:else>
                </dgm:choose>
              </dgm:else>
            </dgm:choose>
          </dgm:else>
        </dgm:choose>
      </dgm:if>
      <dgm:else name="Name11">
        <dgm:choose name="Name12">
          <dgm:if name="Name13" axis="ch ch" ptType="node node" st="1 1" cnt="1 0" func="cnt" op="lte" val="1">
            <dgm:alg type="cycle">
              <dgm:param type="stAng" val="0"/>
              <dgm:param type="spanAng" val="-360"/>
              <dgm:param type="ctrShpMap" val="fNode"/>
            </dgm:alg>
          </dgm:if>
          <dgm:else name="Name14">
            <dgm:choose name="Name15">
              <dgm:if name="Name16" axis="ch ch" ptType="node node" st="1 1" cnt="1 0" func="cnt" op="lte" val="3">
                <dgm:alg type="cycle">
                  <dgm:param type="stAng" val="55"/>
                  <dgm:param type="spanAng" val="-110"/>
                  <dgm:param type="ctrShpMap" val="fNode"/>
                </dgm:alg>
              </dgm:if>
              <dgm:else name="Name17">
                <dgm:choose name="Name18">
                  <dgm:if name="Name19" axis="ch ch" ptType="node node" st="1 1" cnt="1 0" func="cnt" op="equ" val="4">
                    <dgm:alg type="cycle">
                      <dgm:param type="stAng" val="75"/>
                      <dgm:param type="spanAng" val="-150"/>
                      <dgm:param type="ctrShpMap" val="fNode"/>
                    </dgm:alg>
                  </dgm:if>
                  <dgm:else name="Name20">
                    <dgm:alg type="cycle">
                      <dgm:param type="stAng" val="90"/>
                      <dgm:param type="spanAng" val="-180"/>
                      <dgm:param type="ctrShpMap" val="fNode"/>
                    </dgm:alg>
                  </dgm:else>
                </dgm:choose>
              </dgm:else>
            </dgm:choose>
          </dgm:else>
        </dgm:choose>
      </dgm:else>
    </dgm:choose>
    <dgm:shape xmlns:r="http://schemas.openxmlformats.org/officeDocument/2006/relationships" r:blip="">
      <dgm:adjLst/>
    </dgm:shape>
    <dgm:presOf/>
    <dgm:constrLst>
      <dgm:constr type="w" for="ch" forName="centerShape" refType="w"/>
      <dgm:constr type="w" for="ch" forName="node" refType="w" refFor="ch" refForName="centerShape" fact="0.95"/>
      <dgm:constr type="h" for="ch" forName="parTrans" refType="w" refFor="ch" refForName="centerShape" fact="0.285"/>
      <dgm:constr type="sp" refType="w" refFor="ch" refForName="centerShape" op="equ" fact="0.23"/>
      <dgm:constr type="sibSp" refType="w" refFor="ch" refForName="node" fact="0.1"/>
      <dgm:constr type="primFontSz" for="ch" forName="node" op="equ"/>
    </dgm:constrLst>
    <dgm:choose name="Name21">
      <dgm:if name="Name22" axis="ch ch" ptType="node node" st="1 1" cnt="1 0" func="cnt" op="lte" val="5">
        <dgm:ruleLst>
          <dgm:rule type="w" for="ch" forName="centerShape" val="NaN" fact="0.27" max="NaN"/>
        </dgm:ruleLst>
      </dgm:if>
      <dgm:else name="Name23">
        <dgm:ruleLst>
          <dgm:rule type="w" for="ch" forName="centerShape" val="NaN" fact="0.27" max="NaN"/>
          <dgm:rule type="w" for="ch" forName="node" val="NaN" fact="0.7" max="NaN"/>
        </dgm:ruleLst>
      </dgm:else>
    </dgm:choose>
    <dgm:forEach name="Name24" axis="ch" ptType="node" cnt="1">
      <dgm:layoutNode name="centerShape" styleLbl="node0">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 type="primFontSz" val="65"/>
          <dgm:constr type="h" refType="w"/>
        </dgm:constrLst>
        <dgm:ruleLst>
          <dgm:rule type="primFontSz" val="5" fact="NaN" max="NaN"/>
        </dgm:ruleLst>
      </dgm:layoutNode>
      <dgm:forEach name="Name25" axis="ch">
        <dgm:forEach name="Name26" axis="self" ptType="parTrans">
          <dgm:layoutNode name="parTrans" styleLbl="bgSibTrans2D1">
            <dgm:alg type="conn">
              <dgm:param type="begPts" val="auto"/>
              <dgm:param type="endPts" val="ctr"/>
              <dgm:param type="endSty" val="noArr"/>
              <dgm:param type="begSty" val="arr"/>
            </dgm:alg>
            <dgm:shape xmlns:r="http://schemas.openxmlformats.org/officeDocument/2006/relationships" type="conn" r:blip="">
              <dgm:adjLst/>
            </dgm:shape>
            <dgm:presOf axis="self"/>
            <dgm:constrLst>
              <dgm:constr type="begPad" refType="connDist" fact="0.055"/>
              <dgm:constr type="endPad"/>
            </dgm:constrLst>
            <dgm:ruleLst/>
          </dgm:layoutNode>
        </dgm:forEach>
        <dgm:forEach name="Name27" axis="self" ptType="node">
          <dgm:layoutNode name="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h" refType="w" fact="0.8"/>
              <dgm:constr type="tMarg" refType="primFontSz" fact="0.15"/>
              <dgm:constr type="bMarg" refType="primFontSz" fact="0.15"/>
              <dgm:constr type="lMarg" refType="primFontSz" fact="0.15"/>
              <dgm:constr type="rMarg" refType="primFontSz" fact="0.15"/>
            </dgm:constrLst>
            <dgm:ruleLst>
              <dgm:rule type="primFontSz" val="5" fact="NaN" max="NaN"/>
            </dgm:ruleLst>
          </dgm:layoutNod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CA"/>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8A9AE32-D161-4ED2-AC7A-0D189A734E47}" type="datetimeFigureOut">
              <a:rPr lang="en-CA" smtClean="0"/>
              <a:pPr/>
              <a:t>23/05/2015</a:t>
            </a:fld>
            <a:endParaRPr lang="en-CA"/>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CA"/>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CA"/>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FF84642-DDCD-4C29-BD61-D3F935F27416}" type="slidenum">
              <a:rPr lang="en-CA" smtClean="0"/>
              <a:pPr/>
              <a:t>‹#›</a:t>
            </a:fld>
            <a:endParaRPr lang="en-CA"/>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pitchFamily="34" charset="0"/>
              <a:buChar char="•"/>
            </a:pPr>
            <a:r>
              <a:rPr lang="en-CA" dirty="0" smtClean="0"/>
              <a:t>#1</a:t>
            </a:r>
            <a:r>
              <a:rPr lang="en-CA" baseline="0" dirty="0" smtClean="0"/>
              <a:t> bestselling author translated in many languages around the world</a:t>
            </a:r>
          </a:p>
          <a:p>
            <a:pPr>
              <a:buFont typeface="Arial" pitchFamily="34" charset="0"/>
              <a:buChar char="•"/>
            </a:pPr>
            <a:r>
              <a:rPr lang="en-CA" baseline="0" dirty="0" smtClean="0"/>
              <a:t>Host of the infamous </a:t>
            </a:r>
            <a:r>
              <a:rPr lang="en-CA" i="1" baseline="0" dirty="0" smtClean="0"/>
              <a:t>Be Unsinkable Teleseminar Series </a:t>
            </a:r>
          </a:p>
          <a:p>
            <a:pPr>
              <a:buFont typeface="Arial" pitchFamily="34" charset="0"/>
              <a:buChar char="•"/>
            </a:pPr>
            <a:r>
              <a:rPr lang="en-CA" i="0" baseline="0" dirty="0" smtClean="0"/>
              <a:t>President of </a:t>
            </a:r>
            <a:r>
              <a:rPr lang="en-CA" i="1" baseline="0" dirty="0" smtClean="0"/>
              <a:t>Lead Out Loud</a:t>
            </a:r>
          </a:p>
          <a:p>
            <a:pPr>
              <a:buFont typeface="Arial" pitchFamily="34" charset="0"/>
              <a:buChar char="•"/>
            </a:pPr>
            <a:r>
              <a:rPr lang="en-CA" i="0" baseline="0" dirty="0" smtClean="0"/>
              <a:t>Business and transformational expert on hundreds TV and radio shows</a:t>
            </a:r>
          </a:p>
          <a:p>
            <a:pPr>
              <a:buFont typeface="Arial" pitchFamily="34" charset="0"/>
              <a:buChar char="•"/>
            </a:pPr>
            <a:r>
              <a:rPr lang="en-CA" i="0" baseline="0" dirty="0" smtClean="0"/>
              <a:t>YouTube sensation with over 4 million views to her inspirational videos</a:t>
            </a:r>
          </a:p>
          <a:p>
            <a:pPr>
              <a:buFont typeface="Arial" pitchFamily="34" charset="0"/>
              <a:buChar char="•"/>
            </a:pPr>
            <a:r>
              <a:rPr lang="en-CA" i="0" baseline="0" dirty="0" smtClean="0"/>
              <a:t>Professional speaker – shared the stage with some of the top experts in the world</a:t>
            </a:r>
          </a:p>
          <a:p>
            <a:pPr>
              <a:buFont typeface="Arial" pitchFamily="34" charset="0"/>
              <a:buChar char="•"/>
            </a:pPr>
            <a:r>
              <a:rPr lang="en-CA" i="0" baseline="0" dirty="0" smtClean="0"/>
              <a:t>A humanitarian</a:t>
            </a:r>
            <a:endParaRPr lang="en-CA" i="0" dirty="0"/>
          </a:p>
        </p:txBody>
      </p:sp>
      <p:sp>
        <p:nvSpPr>
          <p:cNvPr id="4" name="Slide Number Placeholder 3"/>
          <p:cNvSpPr>
            <a:spLocks noGrp="1"/>
          </p:cNvSpPr>
          <p:nvPr>
            <p:ph type="sldNum" sz="quarter" idx="10"/>
          </p:nvPr>
        </p:nvSpPr>
        <p:spPr/>
        <p:txBody>
          <a:bodyPr/>
          <a:lstStyle/>
          <a:p>
            <a:fld id="{12E0E6CE-D64D-450C-AEBE-40F79ECB467C}" type="slidenum">
              <a:rPr lang="en-CA" smtClean="0"/>
              <a:pPr/>
              <a:t>2</a:t>
            </a:fld>
            <a:endParaRPr lang="en-CA"/>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CA" dirty="0"/>
          </a:p>
        </p:txBody>
      </p:sp>
      <p:sp>
        <p:nvSpPr>
          <p:cNvPr id="4" name="Slide Number Placeholder 3"/>
          <p:cNvSpPr>
            <a:spLocks noGrp="1"/>
          </p:cNvSpPr>
          <p:nvPr>
            <p:ph type="sldNum" sz="quarter" idx="10"/>
          </p:nvPr>
        </p:nvSpPr>
        <p:spPr/>
        <p:txBody>
          <a:bodyPr/>
          <a:lstStyle/>
          <a:p>
            <a:fld id="{9FF84642-DDCD-4C29-BD61-D3F935F27416}" type="slidenum">
              <a:rPr lang="en-CA" smtClean="0"/>
              <a:pPr/>
              <a:t>26</a:t>
            </a:fld>
            <a:endParaRPr lang="en-CA"/>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CA" dirty="0"/>
          </a:p>
        </p:txBody>
      </p:sp>
      <p:sp>
        <p:nvSpPr>
          <p:cNvPr id="4" name="Slide Number Placeholder 3"/>
          <p:cNvSpPr>
            <a:spLocks noGrp="1"/>
          </p:cNvSpPr>
          <p:nvPr>
            <p:ph type="sldNum" sz="quarter" idx="10"/>
          </p:nvPr>
        </p:nvSpPr>
        <p:spPr/>
        <p:txBody>
          <a:bodyPr/>
          <a:lstStyle/>
          <a:p>
            <a:fld id="{9FF84642-DDCD-4C29-BD61-D3F935F27416}" type="slidenum">
              <a:rPr lang="en-CA" smtClean="0"/>
              <a:pPr/>
              <a:t>30</a:t>
            </a:fld>
            <a:endParaRPr lang="en-CA"/>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CA" dirty="0"/>
          </a:p>
        </p:txBody>
      </p:sp>
      <p:sp>
        <p:nvSpPr>
          <p:cNvPr id="4" name="Slide Number Placeholder 3"/>
          <p:cNvSpPr>
            <a:spLocks noGrp="1"/>
          </p:cNvSpPr>
          <p:nvPr>
            <p:ph type="sldNum" sz="quarter" idx="10"/>
          </p:nvPr>
        </p:nvSpPr>
        <p:spPr/>
        <p:txBody>
          <a:bodyPr/>
          <a:lstStyle/>
          <a:p>
            <a:fld id="{9FF84642-DDCD-4C29-BD61-D3F935F27416}" type="slidenum">
              <a:rPr lang="en-CA" smtClean="0"/>
              <a:pPr/>
              <a:t>33</a:t>
            </a:fld>
            <a:endParaRPr lang="en-CA"/>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CA" dirty="0"/>
          </a:p>
        </p:txBody>
      </p:sp>
      <p:sp>
        <p:nvSpPr>
          <p:cNvPr id="4" name="Slide Number Placeholder 3"/>
          <p:cNvSpPr>
            <a:spLocks noGrp="1"/>
          </p:cNvSpPr>
          <p:nvPr>
            <p:ph type="sldNum" sz="quarter" idx="10"/>
          </p:nvPr>
        </p:nvSpPr>
        <p:spPr/>
        <p:txBody>
          <a:bodyPr/>
          <a:lstStyle/>
          <a:p>
            <a:fld id="{12E0E6CE-D64D-450C-AEBE-40F79ECB467C}" type="slidenum">
              <a:rPr lang="en-CA" smtClean="0"/>
              <a:pPr/>
              <a:t>3</a:t>
            </a:fld>
            <a:endParaRPr lang="en-CA"/>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CA" dirty="0"/>
          </a:p>
        </p:txBody>
      </p:sp>
      <p:sp>
        <p:nvSpPr>
          <p:cNvPr id="4" name="Slide Number Placeholder 3"/>
          <p:cNvSpPr>
            <a:spLocks noGrp="1"/>
          </p:cNvSpPr>
          <p:nvPr>
            <p:ph type="sldNum" sz="quarter" idx="10"/>
          </p:nvPr>
        </p:nvSpPr>
        <p:spPr/>
        <p:txBody>
          <a:bodyPr/>
          <a:lstStyle/>
          <a:p>
            <a:fld id="{12E0E6CE-D64D-450C-AEBE-40F79ECB467C}" type="slidenum">
              <a:rPr lang="en-CA" smtClean="0"/>
              <a:pPr/>
              <a:t>4</a:t>
            </a:fld>
            <a:endParaRPr lang="en-CA"/>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pitchFamily="34" charset="0"/>
              <a:buChar char="•"/>
            </a:pPr>
            <a:r>
              <a:rPr lang="en-CA" dirty="0" smtClean="0"/>
              <a:t>#1</a:t>
            </a:r>
            <a:r>
              <a:rPr lang="en-CA" baseline="0" dirty="0" smtClean="0"/>
              <a:t> bestselling author translated in many languages around the world</a:t>
            </a:r>
          </a:p>
          <a:p>
            <a:pPr>
              <a:buFont typeface="Arial" pitchFamily="34" charset="0"/>
              <a:buChar char="•"/>
            </a:pPr>
            <a:r>
              <a:rPr lang="en-CA" baseline="0" dirty="0" smtClean="0"/>
              <a:t>Host of the infamous </a:t>
            </a:r>
            <a:r>
              <a:rPr lang="en-CA" i="1" baseline="0" dirty="0" smtClean="0"/>
              <a:t>Be Unsinkable Teleseminar Series </a:t>
            </a:r>
          </a:p>
          <a:p>
            <a:pPr>
              <a:buFont typeface="Arial" pitchFamily="34" charset="0"/>
              <a:buChar char="•"/>
            </a:pPr>
            <a:r>
              <a:rPr lang="en-CA" i="0" baseline="0" dirty="0" smtClean="0"/>
              <a:t>President of </a:t>
            </a:r>
            <a:r>
              <a:rPr lang="en-CA" i="1" baseline="0" dirty="0" smtClean="0"/>
              <a:t>Lead Out Loud</a:t>
            </a:r>
          </a:p>
          <a:p>
            <a:pPr>
              <a:buFont typeface="Arial" pitchFamily="34" charset="0"/>
              <a:buChar char="•"/>
            </a:pPr>
            <a:r>
              <a:rPr lang="en-CA" i="0" baseline="0" dirty="0" smtClean="0"/>
              <a:t>Business and transformational expert on hundreds TV and radio shows</a:t>
            </a:r>
          </a:p>
          <a:p>
            <a:pPr>
              <a:buFont typeface="Arial" pitchFamily="34" charset="0"/>
              <a:buChar char="•"/>
            </a:pPr>
            <a:r>
              <a:rPr lang="en-CA" i="0" baseline="0" dirty="0" smtClean="0"/>
              <a:t>YouTube sensation with over 4 million views to her inspirational videos</a:t>
            </a:r>
          </a:p>
          <a:p>
            <a:pPr>
              <a:buFont typeface="Arial" pitchFamily="34" charset="0"/>
              <a:buChar char="•"/>
            </a:pPr>
            <a:r>
              <a:rPr lang="en-CA" i="0" baseline="0" dirty="0" smtClean="0"/>
              <a:t>Professional speaker – shared the stage with some of the top experts in the world</a:t>
            </a:r>
          </a:p>
          <a:p>
            <a:pPr>
              <a:buFont typeface="Arial" pitchFamily="34" charset="0"/>
              <a:buChar char="•"/>
            </a:pPr>
            <a:r>
              <a:rPr lang="en-CA" i="0" baseline="0" dirty="0" smtClean="0"/>
              <a:t>A humanitarian</a:t>
            </a:r>
            <a:endParaRPr lang="en-CA" i="0" dirty="0"/>
          </a:p>
        </p:txBody>
      </p:sp>
      <p:sp>
        <p:nvSpPr>
          <p:cNvPr id="4" name="Slide Number Placeholder 3"/>
          <p:cNvSpPr>
            <a:spLocks noGrp="1"/>
          </p:cNvSpPr>
          <p:nvPr>
            <p:ph type="sldNum" sz="quarter" idx="10"/>
          </p:nvPr>
        </p:nvSpPr>
        <p:spPr/>
        <p:txBody>
          <a:bodyPr/>
          <a:lstStyle/>
          <a:p>
            <a:fld id="{12E0E6CE-D64D-450C-AEBE-40F79ECB467C}" type="slidenum">
              <a:rPr lang="en-CA" smtClean="0"/>
              <a:pPr/>
              <a:t>5</a:t>
            </a:fld>
            <a:endParaRPr lang="en-CA"/>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CA" dirty="0"/>
          </a:p>
        </p:txBody>
      </p:sp>
      <p:sp>
        <p:nvSpPr>
          <p:cNvPr id="4" name="Slide Number Placeholder 3"/>
          <p:cNvSpPr>
            <a:spLocks noGrp="1"/>
          </p:cNvSpPr>
          <p:nvPr>
            <p:ph type="sldNum" sz="quarter" idx="10"/>
          </p:nvPr>
        </p:nvSpPr>
        <p:spPr/>
        <p:txBody>
          <a:bodyPr/>
          <a:lstStyle/>
          <a:p>
            <a:fld id="{9FF84642-DDCD-4C29-BD61-D3F935F27416}" type="slidenum">
              <a:rPr lang="en-CA" smtClean="0"/>
              <a:pPr/>
              <a:t>9</a:t>
            </a:fld>
            <a:endParaRPr lang="en-CA"/>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CA" dirty="0"/>
          </a:p>
        </p:txBody>
      </p:sp>
      <p:sp>
        <p:nvSpPr>
          <p:cNvPr id="4" name="Slide Number Placeholder 3"/>
          <p:cNvSpPr>
            <a:spLocks noGrp="1"/>
          </p:cNvSpPr>
          <p:nvPr>
            <p:ph type="sldNum" sz="quarter" idx="10"/>
          </p:nvPr>
        </p:nvSpPr>
        <p:spPr/>
        <p:txBody>
          <a:bodyPr/>
          <a:lstStyle/>
          <a:p>
            <a:fld id="{9FF84642-DDCD-4C29-BD61-D3F935F27416}" type="slidenum">
              <a:rPr lang="en-CA" smtClean="0"/>
              <a:pPr/>
              <a:t>10</a:t>
            </a:fld>
            <a:endParaRPr lang="en-CA"/>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CA" dirty="0"/>
          </a:p>
        </p:txBody>
      </p:sp>
      <p:sp>
        <p:nvSpPr>
          <p:cNvPr id="4" name="Slide Number Placeholder 3"/>
          <p:cNvSpPr>
            <a:spLocks noGrp="1"/>
          </p:cNvSpPr>
          <p:nvPr>
            <p:ph type="sldNum" sz="quarter" idx="10"/>
          </p:nvPr>
        </p:nvSpPr>
        <p:spPr/>
        <p:txBody>
          <a:bodyPr/>
          <a:lstStyle/>
          <a:p>
            <a:fld id="{9FF84642-DDCD-4C29-BD61-D3F935F27416}" type="slidenum">
              <a:rPr lang="en-CA" smtClean="0"/>
              <a:pPr/>
              <a:t>11</a:t>
            </a:fld>
            <a:endParaRPr lang="en-CA"/>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CA" dirty="0"/>
          </a:p>
        </p:txBody>
      </p:sp>
      <p:sp>
        <p:nvSpPr>
          <p:cNvPr id="4" name="Slide Number Placeholder 3"/>
          <p:cNvSpPr>
            <a:spLocks noGrp="1"/>
          </p:cNvSpPr>
          <p:nvPr>
            <p:ph type="sldNum" sz="quarter" idx="10"/>
          </p:nvPr>
        </p:nvSpPr>
        <p:spPr/>
        <p:txBody>
          <a:bodyPr/>
          <a:lstStyle/>
          <a:p>
            <a:fld id="{9FF84642-DDCD-4C29-BD61-D3F935F27416}" type="slidenum">
              <a:rPr lang="en-CA" smtClean="0"/>
              <a:pPr/>
              <a:t>18</a:t>
            </a:fld>
            <a:endParaRPr lang="en-CA"/>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CA" dirty="0"/>
          </a:p>
        </p:txBody>
      </p:sp>
      <p:sp>
        <p:nvSpPr>
          <p:cNvPr id="4" name="Slide Number Placeholder 3"/>
          <p:cNvSpPr>
            <a:spLocks noGrp="1"/>
          </p:cNvSpPr>
          <p:nvPr>
            <p:ph type="sldNum" sz="quarter" idx="10"/>
          </p:nvPr>
        </p:nvSpPr>
        <p:spPr/>
        <p:txBody>
          <a:bodyPr/>
          <a:lstStyle/>
          <a:p>
            <a:fld id="{9FF84642-DDCD-4C29-BD61-D3F935F27416}" type="slidenum">
              <a:rPr lang="en-CA" smtClean="0"/>
              <a:pPr/>
              <a:t>19</a:t>
            </a:fld>
            <a:endParaRPr lang="en-CA"/>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CA"/>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CA"/>
          </a:p>
        </p:txBody>
      </p:sp>
      <p:sp>
        <p:nvSpPr>
          <p:cNvPr id="4" name="Date Placeholder 3"/>
          <p:cNvSpPr>
            <a:spLocks noGrp="1"/>
          </p:cNvSpPr>
          <p:nvPr>
            <p:ph type="dt" sz="half" idx="10"/>
          </p:nvPr>
        </p:nvSpPr>
        <p:spPr/>
        <p:txBody>
          <a:bodyPr/>
          <a:lstStyle/>
          <a:p>
            <a:fld id="{324CD82C-00D7-4F9C-91BF-65063AEF0759}" type="datetimeFigureOut">
              <a:rPr lang="en-CA" smtClean="0"/>
              <a:pPr/>
              <a:t>23/05/2015</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568C8609-0097-42F0-8A0F-DFB4E731FDEA}" type="slidenum">
              <a:rPr lang="en-CA" smtClean="0"/>
              <a:pPr/>
              <a:t>‹#›</a:t>
            </a:fld>
            <a:endParaRPr lang="en-CA"/>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CA"/>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4" name="Date Placeholder 3"/>
          <p:cNvSpPr>
            <a:spLocks noGrp="1"/>
          </p:cNvSpPr>
          <p:nvPr>
            <p:ph type="dt" sz="half" idx="10"/>
          </p:nvPr>
        </p:nvSpPr>
        <p:spPr/>
        <p:txBody>
          <a:bodyPr/>
          <a:lstStyle/>
          <a:p>
            <a:fld id="{324CD82C-00D7-4F9C-91BF-65063AEF0759}" type="datetimeFigureOut">
              <a:rPr lang="en-CA" smtClean="0"/>
              <a:pPr/>
              <a:t>23/05/2015</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568C8609-0097-42F0-8A0F-DFB4E731FDEA}" type="slidenum">
              <a:rPr lang="en-CA" smtClean="0"/>
              <a:pPr/>
              <a:t>‹#›</a:t>
            </a:fld>
            <a:endParaRPr lang="en-CA"/>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CA"/>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4" name="Date Placeholder 3"/>
          <p:cNvSpPr>
            <a:spLocks noGrp="1"/>
          </p:cNvSpPr>
          <p:nvPr>
            <p:ph type="dt" sz="half" idx="10"/>
          </p:nvPr>
        </p:nvSpPr>
        <p:spPr/>
        <p:txBody>
          <a:bodyPr/>
          <a:lstStyle/>
          <a:p>
            <a:fld id="{324CD82C-00D7-4F9C-91BF-65063AEF0759}" type="datetimeFigureOut">
              <a:rPr lang="en-CA" smtClean="0"/>
              <a:pPr/>
              <a:t>23/05/2015</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568C8609-0097-42F0-8A0F-DFB4E731FDEA}" type="slidenum">
              <a:rPr lang="en-CA" smtClean="0"/>
              <a:pPr/>
              <a:t>‹#›</a:t>
            </a:fld>
            <a:endParaRPr lang="en-CA"/>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CA"/>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4" name="Date Placeholder 3"/>
          <p:cNvSpPr>
            <a:spLocks noGrp="1"/>
          </p:cNvSpPr>
          <p:nvPr>
            <p:ph type="dt" sz="half" idx="10"/>
          </p:nvPr>
        </p:nvSpPr>
        <p:spPr/>
        <p:txBody>
          <a:bodyPr/>
          <a:lstStyle/>
          <a:p>
            <a:fld id="{324CD82C-00D7-4F9C-91BF-65063AEF0759}" type="datetimeFigureOut">
              <a:rPr lang="en-CA" smtClean="0"/>
              <a:pPr/>
              <a:t>23/05/2015</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568C8609-0097-42F0-8A0F-DFB4E731FDEA}" type="slidenum">
              <a:rPr lang="en-CA" smtClean="0"/>
              <a:pPr/>
              <a:t>‹#›</a:t>
            </a:fld>
            <a:endParaRPr lang="en-CA"/>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CA"/>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324CD82C-00D7-4F9C-91BF-65063AEF0759}" type="datetimeFigureOut">
              <a:rPr lang="en-CA" smtClean="0"/>
              <a:pPr/>
              <a:t>23/05/2015</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568C8609-0097-42F0-8A0F-DFB4E731FDEA}" type="slidenum">
              <a:rPr lang="en-CA" smtClean="0"/>
              <a:pPr/>
              <a:t>‹#›</a:t>
            </a:fld>
            <a:endParaRPr lang="en-CA"/>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CA"/>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5" name="Date Placeholder 4"/>
          <p:cNvSpPr>
            <a:spLocks noGrp="1"/>
          </p:cNvSpPr>
          <p:nvPr>
            <p:ph type="dt" sz="half" idx="10"/>
          </p:nvPr>
        </p:nvSpPr>
        <p:spPr/>
        <p:txBody>
          <a:bodyPr/>
          <a:lstStyle/>
          <a:p>
            <a:fld id="{324CD82C-00D7-4F9C-91BF-65063AEF0759}" type="datetimeFigureOut">
              <a:rPr lang="en-CA" smtClean="0"/>
              <a:pPr/>
              <a:t>23/05/2015</a:t>
            </a:fld>
            <a:endParaRPr lang="en-CA"/>
          </a:p>
        </p:txBody>
      </p:sp>
      <p:sp>
        <p:nvSpPr>
          <p:cNvPr id="6" name="Footer Placeholder 5"/>
          <p:cNvSpPr>
            <a:spLocks noGrp="1"/>
          </p:cNvSpPr>
          <p:nvPr>
            <p:ph type="ftr" sz="quarter" idx="11"/>
          </p:nvPr>
        </p:nvSpPr>
        <p:spPr/>
        <p:txBody>
          <a:bodyPr/>
          <a:lstStyle/>
          <a:p>
            <a:endParaRPr lang="en-CA"/>
          </a:p>
        </p:txBody>
      </p:sp>
      <p:sp>
        <p:nvSpPr>
          <p:cNvPr id="7" name="Slide Number Placeholder 6"/>
          <p:cNvSpPr>
            <a:spLocks noGrp="1"/>
          </p:cNvSpPr>
          <p:nvPr>
            <p:ph type="sldNum" sz="quarter" idx="12"/>
          </p:nvPr>
        </p:nvSpPr>
        <p:spPr/>
        <p:txBody>
          <a:bodyPr/>
          <a:lstStyle/>
          <a:p>
            <a:fld id="{568C8609-0097-42F0-8A0F-DFB4E731FDEA}" type="slidenum">
              <a:rPr lang="en-CA" smtClean="0"/>
              <a:pPr/>
              <a:t>‹#›</a:t>
            </a:fld>
            <a:endParaRPr lang="en-CA"/>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CA"/>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7" name="Date Placeholder 6"/>
          <p:cNvSpPr>
            <a:spLocks noGrp="1"/>
          </p:cNvSpPr>
          <p:nvPr>
            <p:ph type="dt" sz="half" idx="10"/>
          </p:nvPr>
        </p:nvSpPr>
        <p:spPr/>
        <p:txBody>
          <a:bodyPr/>
          <a:lstStyle/>
          <a:p>
            <a:fld id="{324CD82C-00D7-4F9C-91BF-65063AEF0759}" type="datetimeFigureOut">
              <a:rPr lang="en-CA" smtClean="0"/>
              <a:pPr/>
              <a:t>23/05/2015</a:t>
            </a:fld>
            <a:endParaRPr lang="en-CA"/>
          </a:p>
        </p:txBody>
      </p:sp>
      <p:sp>
        <p:nvSpPr>
          <p:cNvPr id="8" name="Footer Placeholder 7"/>
          <p:cNvSpPr>
            <a:spLocks noGrp="1"/>
          </p:cNvSpPr>
          <p:nvPr>
            <p:ph type="ftr" sz="quarter" idx="11"/>
          </p:nvPr>
        </p:nvSpPr>
        <p:spPr/>
        <p:txBody>
          <a:bodyPr/>
          <a:lstStyle/>
          <a:p>
            <a:endParaRPr lang="en-CA"/>
          </a:p>
        </p:txBody>
      </p:sp>
      <p:sp>
        <p:nvSpPr>
          <p:cNvPr id="9" name="Slide Number Placeholder 8"/>
          <p:cNvSpPr>
            <a:spLocks noGrp="1"/>
          </p:cNvSpPr>
          <p:nvPr>
            <p:ph type="sldNum" sz="quarter" idx="12"/>
          </p:nvPr>
        </p:nvSpPr>
        <p:spPr/>
        <p:txBody>
          <a:bodyPr/>
          <a:lstStyle/>
          <a:p>
            <a:fld id="{568C8609-0097-42F0-8A0F-DFB4E731FDEA}" type="slidenum">
              <a:rPr lang="en-CA" smtClean="0"/>
              <a:pPr/>
              <a:t>‹#›</a:t>
            </a:fld>
            <a:endParaRPr lang="en-CA"/>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CA"/>
          </a:p>
        </p:txBody>
      </p:sp>
      <p:sp>
        <p:nvSpPr>
          <p:cNvPr id="3" name="Date Placeholder 2"/>
          <p:cNvSpPr>
            <a:spLocks noGrp="1"/>
          </p:cNvSpPr>
          <p:nvPr>
            <p:ph type="dt" sz="half" idx="10"/>
          </p:nvPr>
        </p:nvSpPr>
        <p:spPr/>
        <p:txBody>
          <a:bodyPr/>
          <a:lstStyle/>
          <a:p>
            <a:fld id="{324CD82C-00D7-4F9C-91BF-65063AEF0759}" type="datetimeFigureOut">
              <a:rPr lang="en-CA" smtClean="0"/>
              <a:pPr/>
              <a:t>23/05/2015</a:t>
            </a:fld>
            <a:endParaRPr lang="en-CA"/>
          </a:p>
        </p:txBody>
      </p:sp>
      <p:sp>
        <p:nvSpPr>
          <p:cNvPr id="4" name="Footer Placeholder 3"/>
          <p:cNvSpPr>
            <a:spLocks noGrp="1"/>
          </p:cNvSpPr>
          <p:nvPr>
            <p:ph type="ftr" sz="quarter" idx="11"/>
          </p:nvPr>
        </p:nvSpPr>
        <p:spPr/>
        <p:txBody>
          <a:bodyPr/>
          <a:lstStyle/>
          <a:p>
            <a:endParaRPr lang="en-CA"/>
          </a:p>
        </p:txBody>
      </p:sp>
      <p:sp>
        <p:nvSpPr>
          <p:cNvPr id="5" name="Slide Number Placeholder 4"/>
          <p:cNvSpPr>
            <a:spLocks noGrp="1"/>
          </p:cNvSpPr>
          <p:nvPr>
            <p:ph type="sldNum" sz="quarter" idx="12"/>
          </p:nvPr>
        </p:nvSpPr>
        <p:spPr/>
        <p:txBody>
          <a:bodyPr/>
          <a:lstStyle/>
          <a:p>
            <a:fld id="{568C8609-0097-42F0-8A0F-DFB4E731FDEA}" type="slidenum">
              <a:rPr lang="en-CA" smtClean="0"/>
              <a:pPr/>
              <a:t>‹#›</a:t>
            </a:fld>
            <a:endParaRPr lang="en-CA"/>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24CD82C-00D7-4F9C-91BF-65063AEF0759}" type="datetimeFigureOut">
              <a:rPr lang="en-CA" smtClean="0"/>
              <a:pPr/>
              <a:t>23/05/2015</a:t>
            </a:fld>
            <a:endParaRPr lang="en-CA"/>
          </a:p>
        </p:txBody>
      </p:sp>
      <p:sp>
        <p:nvSpPr>
          <p:cNvPr id="3" name="Footer Placeholder 2"/>
          <p:cNvSpPr>
            <a:spLocks noGrp="1"/>
          </p:cNvSpPr>
          <p:nvPr>
            <p:ph type="ftr" sz="quarter" idx="11"/>
          </p:nvPr>
        </p:nvSpPr>
        <p:spPr/>
        <p:txBody>
          <a:bodyPr/>
          <a:lstStyle/>
          <a:p>
            <a:endParaRPr lang="en-CA"/>
          </a:p>
        </p:txBody>
      </p:sp>
      <p:sp>
        <p:nvSpPr>
          <p:cNvPr id="4" name="Slide Number Placeholder 3"/>
          <p:cNvSpPr>
            <a:spLocks noGrp="1"/>
          </p:cNvSpPr>
          <p:nvPr>
            <p:ph type="sldNum" sz="quarter" idx="12"/>
          </p:nvPr>
        </p:nvSpPr>
        <p:spPr/>
        <p:txBody>
          <a:bodyPr/>
          <a:lstStyle/>
          <a:p>
            <a:fld id="{568C8609-0097-42F0-8A0F-DFB4E731FDEA}" type="slidenum">
              <a:rPr lang="en-CA" smtClean="0"/>
              <a:pPr/>
              <a:t>‹#›</a:t>
            </a:fld>
            <a:endParaRPr lang="en-CA"/>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CA"/>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24CD82C-00D7-4F9C-91BF-65063AEF0759}" type="datetimeFigureOut">
              <a:rPr lang="en-CA" smtClean="0"/>
              <a:pPr/>
              <a:t>23/05/2015</a:t>
            </a:fld>
            <a:endParaRPr lang="en-CA"/>
          </a:p>
        </p:txBody>
      </p:sp>
      <p:sp>
        <p:nvSpPr>
          <p:cNvPr id="6" name="Footer Placeholder 5"/>
          <p:cNvSpPr>
            <a:spLocks noGrp="1"/>
          </p:cNvSpPr>
          <p:nvPr>
            <p:ph type="ftr" sz="quarter" idx="11"/>
          </p:nvPr>
        </p:nvSpPr>
        <p:spPr/>
        <p:txBody>
          <a:bodyPr/>
          <a:lstStyle/>
          <a:p>
            <a:endParaRPr lang="en-CA"/>
          </a:p>
        </p:txBody>
      </p:sp>
      <p:sp>
        <p:nvSpPr>
          <p:cNvPr id="7" name="Slide Number Placeholder 6"/>
          <p:cNvSpPr>
            <a:spLocks noGrp="1"/>
          </p:cNvSpPr>
          <p:nvPr>
            <p:ph type="sldNum" sz="quarter" idx="12"/>
          </p:nvPr>
        </p:nvSpPr>
        <p:spPr/>
        <p:txBody>
          <a:bodyPr/>
          <a:lstStyle/>
          <a:p>
            <a:fld id="{568C8609-0097-42F0-8A0F-DFB4E731FDEA}" type="slidenum">
              <a:rPr lang="en-CA" smtClean="0"/>
              <a:pPr/>
              <a:t>‹#›</a:t>
            </a:fld>
            <a:endParaRPr lang="en-CA"/>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CA"/>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CA"/>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24CD82C-00D7-4F9C-91BF-65063AEF0759}" type="datetimeFigureOut">
              <a:rPr lang="en-CA" smtClean="0"/>
              <a:pPr/>
              <a:t>23/05/2015</a:t>
            </a:fld>
            <a:endParaRPr lang="en-CA"/>
          </a:p>
        </p:txBody>
      </p:sp>
      <p:sp>
        <p:nvSpPr>
          <p:cNvPr id="6" name="Footer Placeholder 5"/>
          <p:cNvSpPr>
            <a:spLocks noGrp="1"/>
          </p:cNvSpPr>
          <p:nvPr>
            <p:ph type="ftr" sz="quarter" idx="11"/>
          </p:nvPr>
        </p:nvSpPr>
        <p:spPr/>
        <p:txBody>
          <a:bodyPr/>
          <a:lstStyle/>
          <a:p>
            <a:endParaRPr lang="en-CA"/>
          </a:p>
        </p:txBody>
      </p:sp>
      <p:sp>
        <p:nvSpPr>
          <p:cNvPr id="7" name="Slide Number Placeholder 6"/>
          <p:cNvSpPr>
            <a:spLocks noGrp="1"/>
          </p:cNvSpPr>
          <p:nvPr>
            <p:ph type="sldNum" sz="quarter" idx="12"/>
          </p:nvPr>
        </p:nvSpPr>
        <p:spPr/>
        <p:txBody>
          <a:bodyPr/>
          <a:lstStyle/>
          <a:p>
            <a:fld id="{568C8609-0097-42F0-8A0F-DFB4E731FDEA}" type="slidenum">
              <a:rPr lang="en-CA" smtClean="0"/>
              <a:pPr/>
              <a:t>‹#›</a:t>
            </a:fld>
            <a:endParaRPr lang="en-CA"/>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CA"/>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24CD82C-00D7-4F9C-91BF-65063AEF0759}" type="datetimeFigureOut">
              <a:rPr lang="en-CA" smtClean="0"/>
              <a:pPr/>
              <a:t>23/05/2015</a:t>
            </a:fld>
            <a:endParaRPr lang="en-CA"/>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CA"/>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8C8609-0097-42F0-8A0F-DFB4E731FDEA}" type="slidenum">
              <a:rPr lang="en-CA" smtClean="0"/>
              <a:pPr/>
              <a:t>‹#›</a:t>
            </a:fld>
            <a:endParaRPr lang="en-CA"/>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18.jpeg"/></Relationships>
</file>

<file path=ppt/slides/_rels/slide1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25.jpeg"/></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5.jpeg"/><Relationship Id="rId4" Type="http://schemas.openxmlformats.org/officeDocument/2006/relationships/image" Target="../media/image4.jpeg"/></Relationships>
</file>

<file path=ppt/slides/_rels/slide20.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diagramLayout" Target="../diagrams/layout2.xml"/><Relationship Id="rId7" Type="http://schemas.openxmlformats.org/officeDocument/2006/relationships/image" Target="../media/image30.jpeg"/><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2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30.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33.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8" Type="http://schemas.openxmlformats.org/officeDocument/2006/relationships/image" Target="../media/image12.jpeg"/><Relationship Id="rId3" Type="http://schemas.openxmlformats.org/officeDocument/2006/relationships/image" Target="../media/image7.jpeg"/><Relationship Id="rId7" Type="http://schemas.openxmlformats.org/officeDocument/2006/relationships/image" Target="../media/image11.jpe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8.jpeg"/><Relationship Id="rId9" Type="http://schemas.openxmlformats.org/officeDocument/2006/relationships/image" Target="../media/image5.jpeg"/></Relationships>
</file>

<file path=ppt/slides/_rels/slide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15.jpeg"/><Relationship Id="rId5" Type="http://schemas.openxmlformats.org/officeDocument/2006/relationships/image" Target="../media/image5.jpeg"/><Relationship Id="rId4" Type="http://schemas.openxmlformats.org/officeDocument/2006/relationships/image" Target="../media/image14.jpeg"/></Relationships>
</file>

<file path=ppt/slides/_rels/slide6.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043608" y="1484784"/>
            <a:ext cx="6948264" cy="1800200"/>
          </a:xfrm>
        </p:spPr>
        <p:txBody>
          <a:bodyPr>
            <a:noAutofit/>
          </a:bodyPr>
          <a:lstStyle/>
          <a:p>
            <a:r>
              <a:rPr lang="en-CA" b="1" dirty="0" smtClean="0">
                <a:solidFill>
                  <a:schemeClr val="tx1">
                    <a:lumMod val="85000"/>
                    <a:lumOff val="15000"/>
                  </a:schemeClr>
                </a:solidFill>
              </a:rPr>
              <a:t>The Webinar “</a:t>
            </a:r>
            <a:r>
              <a:rPr lang="en-CA" b="1" dirty="0" smtClean="0">
                <a:solidFill>
                  <a:srgbClr val="C00000"/>
                </a:solidFill>
              </a:rPr>
              <a:t>Launch</a:t>
            </a:r>
            <a:r>
              <a:rPr lang="en-CA" b="1" dirty="0" smtClean="0"/>
              <a:t>” </a:t>
            </a:r>
            <a:r>
              <a:rPr lang="en-CA" b="1" dirty="0" smtClean="0">
                <a:solidFill>
                  <a:schemeClr val="tx1">
                    <a:lumMod val="85000"/>
                    <a:lumOff val="15000"/>
                  </a:schemeClr>
                </a:solidFill>
              </a:rPr>
              <a:t>Formula to Making </a:t>
            </a:r>
            <a:r>
              <a:rPr lang="en-CA" b="1" i="1" dirty="0" smtClean="0">
                <a:solidFill>
                  <a:schemeClr val="tx1">
                    <a:lumMod val="85000"/>
                    <a:lumOff val="15000"/>
                  </a:schemeClr>
                </a:solidFill>
              </a:rPr>
              <a:t>Millions</a:t>
            </a:r>
            <a:endParaRPr lang="en-CA" b="1" i="1" dirty="0">
              <a:solidFill>
                <a:schemeClr val="tx1">
                  <a:lumMod val="85000"/>
                  <a:lumOff val="15000"/>
                </a:schemeClr>
              </a:solidFill>
            </a:endParaRPr>
          </a:p>
        </p:txBody>
      </p:sp>
      <p:sp>
        <p:nvSpPr>
          <p:cNvPr id="3" name="Subtitle 2"/>
          <p:cNvSpPr>
            <a:spLocks noGrp="1"/>
          </p:cNvSpPr>
          <p:nvPr>
            <p:ph type="subTitle" idx="1"/>
          </p:nvPr>
        </p:nvSpPr>
        <p:spPr>
          <a:xfrm>
            <a:off x="3491880" y="3980656"/>
            <a:ext cx="4280520" cy="1752600"/>
          </a:xfrm>
        </p:spPr>
        <p:txBody>
          <a:bodyPr/>
          <a:lstStyle/>
          <a:p>
            <a:r>
              <a:rPr lang="en-CA" b="1" dirty="0" smtClean="0">
                <a:solidFill>
                  <a:schemeClr val="tx1">
                    <a:lumMod val="85000"/>
                    <a:lumOff val="15000"/>
                  </a:schemeClr>
                </a:solidFill>
              </a:rPr>
              <a:t>With Sonia Ricotti</a:t>
            </a:r>
            <a:endParaRPr lang="en-CA" b="1" dirty="0">
              <a:solidFill>
                <a:schemeClr val="tx1">
                  <a:lumMod val="85000"/>
                  <a:lumOff val="15000"/>
                </a:schemeClr>
              </a:solidFill>
            </a:endParaRPr>
          </a:p>
        </p:txBody>
      </p:sp>
      <p:pic>
        <p:nvPicPr>
          <p:cNvPr id="6" name="Picture 5" descr="webinar banner.jpg"/>
          <p:cNvPicPr>
            <a:picLocks noChangeAspect="1"/>
          </p:cNvPicPr>
          <p:nvPr/>
        </p:nvPicPr>
        <p:blipFill>
          <a:blip r:embed="rId2" cstate="print"/>
          <a:stretch>
            <a:fillRect/>
          </a:stretch>
        </p:blipFill>
        <p:spPr>
          <a:xfrm>
            <a:off x="0" y="260648"/>
            <a:ext cx="9144000" cy="1049794"/>
          </a:xfrm>
          <a:prstGeom prst="rect">
            <a:avLst/>
          </a:prstGeom>
        </p:spPr>
      </p:pic>
      <p:pic>
        <p:nvPicPr>
          <p:cNvPr id="8" name="Picture 7" descr="Sonia Ricotti Picture.jpg"/>
          <p:cNvPicPr>
            <a:picLocks noChangeAspect="1"/>
          </p:cNvPicPr>
          <p:nvPr/>
        </p:nvPicPr>
        <p:blipFill>
          <a:blip r:embed="rId3" cstate="print"/>
          <a:stretch>
            <a:fillRect/>
          </a:stretch>
        </p:blipFill>
        <p:spPr>
          <a:xfrm rot="21302986">
            <a:off x="2019643" y="3428644"/>
            <a:ext cx="1776190" cy="2671240"/>
          </a:xfrm>
          <a:prstGeom prst="rect">
            <a:avLst/>
          </a:prstGeom>
          <a:ln>
            <a:noFill/>
          </a:ln>
          <a:effectLst>
            <a:outerShdw blurRad="292100" dist="139700" dir="2700000" algn="tl" rotWithShape="0">
              <a:srgbClr val="333333">
                <a:alpha val="65000"/>
              </a:srgbClr>
            </a:outerShdw>
          </a:effectLst>
        </p:spPr>
      </p:pic>
      <p:sp>
        <p:nvSpPr>
          <p:cNvPr id="9" name="Subtitle 2"/>
          <p:cNvSpPr txBox="1">
            <a:spLocks/>
          </p:cNvSpPr>
          <p:nvPr/>
        </p:nvSpPr>
        <p:spPr>
          <a:xfrm>
            <a:off x="3491880" y="4797152"/>
            <a:ext cx="4392488" cy="432048"/>
          </a:xfrm>
          <a:prstGeom prst="rect">
            <a:avLst/>
          </a:prstGeom>
        </p:spPr>
        <p:txBody>
          <a:bodyPr vert="horz" lIns="91440" tIns="45720" rIns="91440" bIns="45720" rtlCol="0">
            <a:normAutofit/>
          </a:bodyPr>
          <a:lstStyle/>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r>
              <a:rPr lang="en-CA" sz="2000" b="1" dirty="0" smtClean="0">
                <a:solidFill>
                  <a:schemeClr val="tx1">
                    <a:lumMod val="85000"/>
                    <a:lumOff val="15000"/>
                  </a:schemeClr>
                </a:solidFill>
              </a:rPr>
              <a:t>www.LeadOutLoud.com</a:t>
            </a:r>
            <a:endParaRPr kumimoji="0" lang="en-CA" sz="2000" b="1" i="0" u="none" strike="noStrike" kern="1200" cap="none" spc="0" normalizeH="0" baseline="0" noProof="0" dirty="0">
              <a:ln>
                <a:noFill/>
              </a:ln>
              <a:solidFill>
                <a:schemeClr val="tx1">
                  <a:lumMod val="85000"/>
                  <a:lumOff val="15000"/>
                </a:schemeClr>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37309" y="806847"/>
            <a:ext cx="7890667" cy="1470025"/>
          </a:xfrm>
        </p:spPr>
        <p:txBody>
          <a:bodyPr/>
          <a:lstStyle/>
          <a:p>
            <a:r>
              <a:rPr lang="en-CA" b="1" dirty="0" smtClean="0">
                <a:solidFill>
                  <a:srgbClr val="C00000"/>
                </a:solidFill>
              </a:rPr>
              <a:t>BENEFITS</a:t>
            </a:r>
            <a:r>
              <a:rPr lang="en-CA" b="1" dirty="0" smtClean="0">
                <a:solidFill>
                  <a:schemeClr val="tx1">
                    <a:lumMod val="85000"/>
                    <a:lumOff val="15000"/>
                  </a:schemeClr>
                </a:solidFill>
              </a:rPr>
              <a:t> of a Webinar “Launch” </a:t>
            </a:r>
            <a:r>
              <a:rPr lang="en-CA" sz="3200" b="1" dirty="0" smtClean="0">
                <a:solidFill>
                  <a:schemeClr val="tx1">
                    <a:lumMod val="85000"/>
                    <a:lumOff val="15000"/>
                  </a:schemeClr>
                </a:solidFill>
              </a:rPr>
              <a:t>(Versus an </a:t>
            </a:r>
            <a:r>
              <a:rPr lang="en-CA" sz="3200" b="1" i="1" dirty="0" smtClean="0">
                <a:solidFill>
                  <a:schemeClr val="tx1">
                    <a:lumMod val="85000"/>
                    <a:lumOff val="15000"/>
                  </a:schemeClr>
                </a:solidFill>
              </a:rPr>
              <a:t>Automated</a:t>
            </a:r>
            <a:r>
              <a:rPr lang="en-CA" sz="3200" b="1" dirty="0" smtClean="0">
                <a:solidFill>
                  <a:schemeClr val="tx1">
                    <a:lumMod val="85000"/>
                    <a:lumOff val="15000"/>
                  </a:schemeClr>
                </a:solidFill>
              </a:rPr>
              <a:t> Webinar)</a:t>
            </a:r>
            <a:endParaRPr lang="en-CA" b="1" dirty="0">
              <a:solidFill>
                <a:schemeClr val="tx1">
                  <a:lumMod val="85000"/>
                  <a:lumOff val="15000"/>
                </a:schemeClr>
              </a:solidFill>
            </a:endParaRPr>
          </a:p>
        </p:txBody>
      </p:sp>
      <p:pic>
        <p:nvPicPr>
          <p:cNvPr id="4" name="Picture 3" descr="C:\Users\Owner\Documents\powerpoint-2_crop.jpg"/>
          <p:cNvPicPr>
            <a:picLocks noChangeAspect="1" noChangeArrowheads="1"/>
          </p:cNvPicPr>
          <p:nvPr/>
        </p:nvPicPr>
        <p:blipFill>
          <a:blip r:embed="rId3" cstate="print"/>
          <a:srcRect/>
          <a:stretch>
            <a:fillRect/>
          </a:stretch>
        </p:blipFill>
        <p:spPr bwMode="auto">
          <a:xfrm>
            <a:off x="0" y="0"/>
            <a:ext cx="9144000" cy="908720"/>
          </a:xfrm>
          <a:prstGeom prst="rect">
            <a:avLst/>
          </a:prstGeom>
          <a:noFill/>
        </p:spPr>
      </p:pic>
      <p:sp>
        <p:nvSpPr>
          <p:cNvPr id="5" name="Title 1"/>
          <p:cNvSpPr txBox="1">
            <a:spLocks/>
          </p:cNvSpPr>
          <p:nvPr/>
        </p:nvSpPr>
        <p:spPr>
          <a:xfrm>
            <a:off x="759862" y="2420888"/>
            <a:ext cx="8132618" cy="4270856"/>
          </a:xfrm>
          <a:prstGeom prst="rect">
            <a:avLst/>
          </a:prstGeom>
        </p:spPr>
        <p:txBody>
          <a:bodyPr vert="horz" lIns="91440" tIns="45720" rIns="91440" bIns="45720" rtlCol="0" anchor="ctr">
            <a:normAutofit/>
          </a:bodyPr>
          <a:lstStyle/>
          <a:p>
            <a:pPr marL="228600" marR="0" lvl="0" indent="-228600" defTabSz="914400" rtl="0" eaLnBrk="1" fontAlgn="auto" latinLnBrk="0" hangingPunct="1">
              <a:lnSpc>
                <a:spcPct val="100000"/>
              </a:lnSpc>
              <a:spcBef>
                <a:spcPct val="0"/>
              </a:spcBef>
              <a:spcAft>
                <a:spcPts val="0"/>
              </a:spcAft>
              <a:buClrTx/>
              <a:buSzTx/>
              <a:buAutoNum type="arabicPeriod"/>
              <a:tabLst/>
              <a:defRPr/>
            </a:pPr>
            <a:endParaRPr kumimoji="0" lang="en-CA" sz="1200" i="0" u="none" strike="noStrike" kern="1200" cap="none" spc="0" normalizeH="0" baseline="0" noProof="0" dirty="0" smtClean="0">
              <a:ln>
                <a:noFill/>
              </a:ln>
              <a:solidFill>
                <a:schemeClr val="tx1">
                  <a:lumMod val="85000"/>
                  <a:lumOff val="15000"/>
                </a:schemeClr>
              </a:solidFill>
              <a:effectLst/>
              <a:uLnTx/>
              <a:uFillTx/>
              <a:latin typeface="+mj-lt"/>
              <a:ea typeface="+mj-ea"/>
              <a:cs typeface="+mj-cs"/>
            </a:endParaRPr>
          </a:p>
        </p:txBody>
      </p:sp>
      <p:sp>
        <p:nvSpPr>
          <p:cNvPr id="6" name="Title 1"/>
          <p:cNvSpPr txBox="1">
            <a:spLocks/>
          </p:cNvSpPr>
          <p:nvPr/>
        </p:nvSpPr>
        <p:spPr>
          <a:xfrm>
            <a:off x="1043608" y="2852936"/>
            <a:ext cx="7602635" cy="1944216"/>
          </a:xfrm>
          <a:prstGeom prst="rect">
            <a:avLst/>
          </a:prstGeom>
        </p:spPr>
        <p:txBody>
          <a:bodyPr vert="horz" lIns="91440" tIns="45720" rIns="91440" bIns="45720" rtlCol="0" anchor="ctr">
            <a:normAutofit/>
          </a:bodyPr>
          <a:lstStyle/>
          <a:p>
            <a:pPr lvl="0">
              <a:spcBef>
                <a:spcPct val="0"/>
              </a:spcBef>
            </a:pPr>
            <a:r>
              <a:rPr lang="en-CA" sz="4000" b="1" dirty="0" smtClean="0"/>
              <a:t>6. </a:t>
            </a:r>
            <a:r>
              <a:rPr lang="en-CA" sz="4000" b="1" dirty="0" smtClean="0">
                <a:solidFill>
                  <a:srgbClr val="C00000"/>
                </a:solidFill>
              </a:rPr>
              <a:t>It’s a FANTASTIC way to build a massive mailing list – FAST!</a:t>
            </a:r>
            <a:endParaRPr kumimoji="0" lang="en-CA" sz="4000" b="1" i="0" u="none" strike="noStrike" kern="1200" cap="none" spc="0" normalizeH="0" baseline="0" noProof="0" dirty="0">
              <a:ln>
                <a:noFill/>
              </a:ln>
              <a:solidFill>
                <a:srgbClr val="C00000"/>
              </a:solidFill>
              <a:effectLst/>
              <a:uLnTx/>
              <a:uFillTx/>
              <a:latin typeface="+mj-lt"/>
              <a:ea typeface="+mj-ea"/>
              <a:cs typeface="+mj-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nodePh="1">
                                  <p:stCondLst>
                                    <p:cond delay="0"/>
                                  </p:stCondLst>
                                  <p:endCondLst>
                                    <p:cond evt="begin" delay="0">
                                      <p:tn val="5"/>
                                    </p:cond>
                                  </p:end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p:cTn id="7" dur="500" fill="hold"/>
                                        <p:tgtEl>
                                          <p:spTgt spid="5">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5">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nodeType="clickEffect" nodePh="1">
                                  <p:stCondLst>
                                    <p:cond delay="0"/>
                                  </p:stCondLst>
                                  <p:endCondLst>
                                    <p:cond evt="begin" delay="0">
                                      <p:tn val="11"/>
                                    </p:cond>
                                  </p:endCondLst>
                                  <p:childTnLst>
                                    <p:set>
                                      <p:cBhvr>
                                        <p:cTn id="12" dur="1" fill="hold">
                                          <p:stCondLst>
                                            <p:cond delay="0"/>
                                          </p:stCondLst>
                                        </p:cTn>
                                        <p:tgtEl>
                                          <p:spTgt spid="5">
                                            <p:txEl>
                                              <p:pRg st="0" end="0"/>
                                            </p:txEl>
                                          </p:spTgt>
                                        </p:tgtEl>
                                        <p:attrNameLst>
                                          <p:attrName>style.visibility</p:attrName>
                                        </p:attrNameLst>
                                      </p:cBhvr>
                                      <p:to>
                                        <p:strVal val="visible"/>
                                      </p:to>
                                    </p:set>
                                    <p:anim calcmode="lin" valueType="num">
                                      <p:cBhvr>
                                        <p:cTn id="13" dur="500" fill="hold"/>
                                        <p:tgtEl>
                                          <p:spTgt spid="5">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5">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p:cTn id="19" dur="500" fill="hold"/>
                                        <p:tgtEl>
                                          <p:spTgt spid="6"/>
                                        </p:tgtEl>
                                        <p:attrNameLst>
                                          <p:attrName>ppt_w</p:attrName>
                                        </p:attrNameLst>
                                      </p:cBhvr>
                                      <p:tavLst>
                                        <p:tav tm="0">
                                          <p:val>
                                            <p:fltVal val="0"/>
                                          </p:val>
                                        </p:tav>
                                        <p:tav tm="100000">
                                          <p:val>
                                            <p:strVal val="#ppt_w"/>
                                          </p:val>
                                        </p:tav>
                                      </p:tavLst>
                                    </p:anim>
                                    <p:anim calcmode="lin" valueType="num">
                                      <p:cBhvr>
                                        <p:cTn id="20" dur="500" fill="hold"/>
                                        <p:tgtEl>
                                          <p:spTgt spid="6"/>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8032" y="446807"/>
            <a:ext cx="7772400" cy="1470025"/>
          </a:xfrm>
        </p:spPr>
        <p:txBody>
          <a:bodyPr>
            <a:normAutofit/>
          </a:bodyPr>
          <a:lstStyle/>
          <a:p>
            <a:r>
              <a:rPr lang="en-CA" b="1" dirty="0" smtClean="0">
                <a:solidFill>
                  <a:schemeClr val="tx1">
                    <a:lumMod val="85000"/>
                    <a:lumOff val="15000"/>
                  </a:schemeClr>
                </a:solidFill>
              </a:rPr>
              <a:t>The Webinar </a:t>
            </a:r>
            <a:r>
              <a:rPr lang="en-CA" b="1" dirty="0" smtClean="0">
                <a:solidFill>
                  <a:srgbClr val="C00000"/>
                </a:solidFill>
              </a:rPr>
              <a:t>Launch</a:t>
            </a:r>
            <a:r>
              <a:rPr lang="en-CA" b="1" dirty="0" smtClean="0">
                <a:solidFill>
                  <a:schemeClr val="tx1">
                    <a:lumMod val="85000"/>
                    <a:lumOff val="15000"/>
                  </a:schemeClr>
                </a:solidFill>
              </a:rPr>
              <a:t> Formula</a:t>
            </a:r>
            <a:endParaRPr lang="en-CA" b="1" dirty="0">
              <a:solidFill>
                <a:schemeClr val="tx1">
                  <a:lumMod val="85000"/>
                  <a:lumOff val="15000"/>
                </a:schemeClr>
              </a:solidFill>
            </a:endParaRPr>
          </a:p>
        </p:txBody>
      </p:sp>
      <p:pic>
        <p:nvPicPr>
          <p:cNvPr id="4" name="Picture 3" descr="C:\Users\Owner\Documents\powerpoint-2_crop.jpg"/>
          <p:cNvPicPr>
            <a:picLocks noChangeAspect="1" noChangeArrowheads="1"/>
          </p:cNvPicPr>
          <p:nvPr/>
        </p:nvPicPr>
        <p:blipFill>
          <a:blip r:embed="rId3" cstate="print"/>
          <a:srcRect/>
          <a:stretch>
            <a:fillRect/>
          </a:stretch>
        </p:blipFill>
        <p:spPr bwMode="auto">
          <a:xfrm>
            <a:off x="0" y="0"/>
            <a:ext cx="9144000" cy="908720"/>
          </a:xfrm>
          <a:prstGeom prst="rect">
            <a:avLst/>
          </a:prstGeom>
          <a:noFill/>
        </p:spPr>
      </p:pic>
      <p:pic>
        <p:nvPicPr>
          <p:cNvPr id="4098" name="Picture 2" descr="C:\Users\Owner\Documents\formula.jpg"/>
          <p:cNvPicPr>
            <a:picLocks noChangeAspect="1" noChangeArrowheads="1"/>
          </p:cNvPicPr>
          <p:nvPr/>
        </p:nvPicPr>
        <p:blipFill>
          <a:blip r:embed="rId4" cstate="print"/>
          <a:srcRect/>
          <a:stretch>
            <a:fillRect/>
          </a:stretch>
        </p:blipFill>
        <p:spPr bwMode="auto">
          <a:xfrm>
            <a:off x="2195736" y="1772816"/>
            <a:ext cx="4608512" cy="4605740"/>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C:\Users\Owner\Documents\powerpoint-2_crop.jpg"/>
          <p:cNvPicPr>
            <a:picLocks noChangeAspect="1" noChangeArrowheads="1"/>
          </p:cNvPicPr>
          <p:nvPr/>
        </p:nvPicPr>
        <p:blipFill>
          <a:blip r:embed="rId2" cstate="print"/>
          <a:srcRect/>
          <a:stretch>
            <a:fillRect/>
          </a:stretch>
        </p:blipFill>
        <p:spPr bwMode="auto">
          <a:xfrm>
            <a:off x="0" y="0"/>
            <a:ext cx="9144000" cy="908720"/>
          </a:xfrm>
          <a:prstGeom prst="rect">
            <a:avLst/>
          </a:prstGeom>
          <a:noFill/>
        </p:spPr>
      </p:pic>
      <p:pic>
        <p:nvPicPr>
          <p:cNvPr id="48130" name="Picture 2"/>
          <p:cNvPicPr>
            <a:picLocks noChangeAspect="1" noChangeArrowheads="1"/>
          </p:cNvPicPr>
          <p:nvPr/>
        </p:nvPicPr>
        <p:blipFill>
          <a:blip r:embed="rId3" cstate="print"/>
          <a:srcRect/>
          <a:stretch>
            <a:fillRect/>
          </a:stretch>
        </p:blipFill>
        <p:spPr bwMode="auto">
          <a:xfrm>
            <a:off x="-396552" y="908720"/>
            <a:ext cx="9793088" cy="5505924"/>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C:\Users\Owner\Documents\powerpoint-2_crop.jpg"/>
          <p:cNvPicPr>
            <a:picLocks noChangeAspect="1" noChangeArrowheads="1"/>
          </p:cNvPicPr>
          <p:nvPr/>
        </p:nvPicPr>
        <p:blipFill>
          <a:blip r:embed="rId2" cstate="print"/>
          <a:srcRect/>
          <a:stretch>
            <a:fillRect/>
          </a:stretch>
        </p:blipFill>
        <p:spPr bwMode="auto">
          <a:xfrm>
            <a:off x="0" y="0"/>
            <a:ext cx="9144000" cy="908720"/>
          </a:xfrm>
          <a:prstGeom prst="rect">
            <a:avLst/>
          </a:prstGeom>
          <a:noFill/>
        </p:spPr>
      </p:pic>
      <p:pic>
        <p:nvPicPr>
          <p:cNvPr id="49154" name="Picture 2"/>
          <p:cNvPicPr>
            <a:picLocks noChangeAspect="1" noChangeArrowheads="1"/>
          </p:cNvPicPr>
          <p:nvPr/>
        </p:nvPicPr>
        <p:blipFill>
          <a:blip r:embed="rId3" cstate="print"/>
          <a:srcRect/>
          <a:stretch>
            <a:fillRect/>
          </a:stretch>
        </p:blipFill>
        <p:spPr bwMode="auto">
          <a:xfrm>
            <a:off x="-180528" y="908720"/>
            <a:ext cx="9861908" cy="5544616"/>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C:\Users\Owner\Documents\powerpoint-2_crop.jpg"/>
          <p:cNvPicPr>
            <a:picLocks noChangeAspect="1" noChangeArrowheads="1"/>
          </p:cNvPicPr>
          <p:nvPr/>
        </p:nvPicPr>
        <p:blipFill>
          <a:blip r:embed="rId2" cstate="print"/>
          <a:srcRect/>
          <a:stretch>
            <a:fillRect/>
          </a:stretch>
        </p:blipFill>
        <p:spPr bwMode="auto">
          <a:xfrm>
            <a:off x="0" y="0"/>
            <a:ext cx="9144000" cy="908720"/>
          </a:xfrm>
          <a:prstGeom prst="rect">
            <a:avLst/>
          </a:prstGeom>
          <a:noFill/>
        </p:spPr>
      </p:pic>
      <p:pic>
        <p:nvPicPr>
          <p:cNvPr id="50178" name="Picture 2"/>
          <p:cNvPicPr>
            <a:picLocks noChangeAspect="1" noChangeArrowheads="1"/>
          </p:cNvPicPr>
          <p:nvPr/>
        </p:nvPicPr>
        <p:blipFill>
          <a:blip r:embed="rId3" cstate="print"/>
          <a:srcRect/>
          <a:stretch>
            <a:fillRect/>
          </a:stretch>
        </p:blipFill>
        <p:spPr bwMode="auto">
          <a:xfrm>
            <a:off x="-684584" y="548680"/>
            <a:ext cx="10801200" cy="6072709"/>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C:\Users\Owner\Documents\powerpoint-2_crop.jpg"/>
          <p:cNvPicPr>
            <a:picLocks noChangeAspect="1" noChangeArrowheads="1"/>
          </p:cNvPicPr>
          <p:nvPr/>
        </p:nvPicPr>
        <p:blipFill>
          <a:blip r:embed="rId2" cstate="print"/>
          <a:srcRect/>
          <a:stretch>
            <a:fillRect/>
          </a:stretch>
        </p:blipFill>
        <p:spPr bwMode="auto">
          <a:xfrm>
            <a:off x="0" y="0"/>
            <a:ext cx="9144000" cy="908720"/>
          </a:xfrm>
          <a:prstGeom prst="rect">
            <a:avLst/>
          </a:prstGeom>
          <a:noFill/>
        </p:spPr>
      </p:pic>
      <p:pic>
        <p:nvPicPr>
          <p:cNvPr id="51202" name="Picture 2"/>
          <p:cNvPicPr>
            <a:picLocks noChangeAspect="1" noChangeArrowheads="1"/>
          </p:cNvPicPr>
          <p:nvPr/>
        </p:nvPicPr>
        <p:blipFill>
          <a:blip r:embed="rId3" cstate="print"/>
          <a:srcRect/>
          <a:stretch>
            <a:fillRect/>
          </a:stretch>
        </p:blipFill>
        <p:spPr bwMode="auto">
          <a:xfrm>
            <a:off x="-540568" y="718104"/>
            <a:ext cx="10585176" cy="5951256"/>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endParaRPr lang="en-CA"/>
          </a:p>
        </p:txBody>
      </p:sp>
      <p:pic>
        <p:nvPicPr>
          <p:cNvPr id="5" name="Picture 4" descr="C:\Users\Owner\Documents\powerpoint-2_crop.jpg"/>
          <p:cNvPicPr>
            <a:picLocks noChangeAspect="1" noChangeArrowheads="1"/>
          </p:cNvPicPr>
          <p:nvPr/>
        </p:nvPicPr>
        <p:blipFill>
          <a:blip r:embed="rId2" cstate="print"/>
          <a:srcRect/>
          <a:stretch>
            <a:fillRect/>
          </a:stretch>
        </p:blipFill>
        <p:spPr bwMode="auto">
          <a:xfrm>
            <a:off x="0" y="0"/>
            <a:ext cx="9144000" cy="908720"/>
          </a:xfrm>
          <a:prstGeom prst="rect">
            <a:avLst/>
          </a:prstGeom>
          <a:noFill/>
        </p:spPr>
      </p:pic>
      <p:pic>
        <p:nvPicPr>
          <p:cNvPr id="1026" name="Picture 2"/>
          <p:cNvPicPr>
            <a:picLocks noChangeAspect="1" noChangeArrowheads="1"/>
          </p:cNvPicPr>
          <p:nvPr/>
        </p:nvPicPr>
        <p:blipFill>
          <a:blip r:embed="rId3" cstate="print"/>
          <a:srcRect/>
          <a:stretch>
            <a:fillRect/>
          </a:stretch>
        </p:blipFill>
        <p:spPr bwMode="auto">
          <a:xfrm>
            <a:off x="-828600" y="864096"/>
            <a:ext cx="10325508" cy="5805264"/>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endParaRPr lang="en-CA"/>
          </a:p>
        </p:txBody>
      </p:sp>
      <p:pic>
        <p:nvPicPr>
          <p:cNvPr id="2050" name="Picture 2"/>
          <p:cNvPicPr>
            <a:picLocks noChangeAspect="1" noChangeArrowheads="1"/>
          </p:cNvPicPr>
          <p:nvPr/>
        </p:nvPicPr>
        <p:blipFill>
          <a:blip r:embed="rId2" cstate="print"/>
          <a:srcRect/>
          <a:stretch>
            <a:fillRect/>
          </a:stretch>
        </p:blipFill>
        <p:spPr bwMode="auto">
          <a:xfrm>
            <a:off x="-324545" y="980728"/>
            <a:ext cx="9724697" cy="5467472"/>
          </a:xfrm>
          <a:prstGeom prst="rect">
            <a:avLst/>
          </a:prstGeom>
          <a:noFill/>
          <a:ln w="9525">
            <a:noFill/>
            <a:miter lim="800000"/>
            <a:headEnd/>
            <a:tailEnd/>
          </a:ln>
        </p:spPr>
      </p:pic>
      <p:pic>
        <p:nvPicPr>
          <p:cNvPr id="5" name="Picture 4" descr="C:\Users\Owner\Documents\powerpoint-2_crop.jpg"/>
          <p:cNvPicPr>
            <a:picLocks noChangeAspect="1" noChangeArrowheads="1"/>
          </p:cNvPicPr>
          <p:nvPr/>
        </p:nvPicPr>
        <p:blipFill>
          <a:blip r:embed="rId3" cstate="print"/>
          <a:srcRect/>
          <a:stretch>
            <a:fillRect/>
          </a:stretch>
        </p:blipFill>
        <p:spPr bwMode="auto">
          <a:xfrm>
            <a:off x="0" y="0"/>
            <a:ext cx="9144000" cy="908720"/>
          </a:xfrm>
          <a:prstGeom prst="rect">
            <a:avLst/>
          </a:prstGeom>
          <a:noFill/>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11560" y="692696"/>
            <a:ext cx="7772400" cy="1470025"/>
          </a:xfrm>
        </p:spPr>
        <p:txBody>
          <a:bodyPr>
            <a:normAutofit/>
          </a:bodyPr>
          <a:lstStyle/>
          <a:p>
            <a:r>
              <a:rPr lang="en-CA" b="1" dirty="0" smtClean="0">
                <a:solidFill>
                  <a:srgbClr val="C00000"/>
                </a:solidFill>
              </a:rPr>
              <a:t>General</a:t>
            </a:r>
            <a:r>
              <a:rPr lang="en-CA" b="1" dirty="0" smtClean="0">
                <a:solidFill>
                  <a:schemeClr val="accent1">
                    <a:lumMod val="50000"/>
                  </a:schemeClr>
                </a:solidFill>
              </a:rPr>
              <a:t> </a:t>
            </a:r>
            <a:r>
              <a:rPr lang="en-CA" b="1" dirty="0" smtClean="0">
                <a:solidFill>
                  <a:schemeClr val="tx1">
                    <a:lumMod val="85000"/>
                    <a:lumOff val="15000"/>
                  </a:schemeClr>
                </a:solidFill>
              </a:rPr>
              <a:t>Important Components to a High Converting Webinar</a:t>
            </a:r>
            <a:endParaRPr lang="en-CA" b="1" dirty="0">
              <a:solidFill>
                <a:schemeClr val="tx1">
                  <a:lumMod val="85000"/>
                  <a:lumOff val="15000"/>
                </a:schemeClr>
              </a:solidFill>
            </a:endParaRPr>
          </a:p>
        </p:txBody>
      </p:sp>
      <p:pic>
        <p:nvPicPr>
          <p:cNvPr id="4" name="Picture 3" descr="C:\Users\Owner\Documents\powerpoint-2_crop.jpg"/>
          <p:cNvPicPr>
            <a:picLocks noChangeAspect="1" noChangeArrowheads="1"/>
          </p:cNvPicPr>
          <p:nvPr/>
        </p:nvPicPr>
        <p:blipFill>
          <a:blip r:embed="rId3" cstate="print"/>
          <a:srcRect/>
          <a:stretch>
            <a:fillRect/>
          </a:stretch>
        </p:blipFill>
        <p:spPr bwMode="auto">
          <a:xfrm>
            <a:off x="0" y="0"/>
            <a:ext cx="9144000" cy="908720"/>
          </a:xfrm>
          <a:prstGeom prst="rect">
            <a:avLst/>
          </a:prstGeom>
          <a:noFill/>
        </p:spPr>
      </p:pic>
      <p:sp>
        <p:nvSpPr>
          <p:cNvPr id="5" name="Title 1"/>
          <p:cNvSpPr txBox="1">
            <a:spLocks/>
          </p:cNvSpPr>
          <p:nvPr/>
        </p:nvSpPr>
        <p:spPr>
          <a:xfrm>
            <a:off x="1547664" y="2204864"/>
            <a:ext cx="7344816" cy="4176464"/>
          </a:xfrm>
          <a:prstGeom prst="rect">
            <a:avLst/>
          </a:prstGeom>
        </p:spPr>
        <p:txBody>
          <a:bodyPr vert="horz" lIns="91440" tIns="45720" rIns="91440" bIns="45720" rtlCol="0" anchor="ctr">
            <a:noAutofit/>
          </a:bodyPr>
          <a:lstStyle/>
          <a:p>
            <a:pPr marL="742950" marR="0" lvl="0" indent="-742950" defTabSz="914400" rtl="0" eaLnBrk="1" fontAlgn="auto" latinLnBrk="0" hangingPunct="1">
              <a:lnSpc>
                <a:spcPct val="114000"/>
              </a:lnSpc>
              <a:spcBef>
                <a:spcPct val="0"/>
              </a:spcBef>
              <a:spcAft>
                <a:spcPts val="0"/>
              </a:spcAft>
              <a:buClrTx/>
              <a:buSzTx/>
              <a:buAutoNum type="arabicPeriod"/>
              <a:tabLst/>
              <a:defRPr/>
            </a:pPr>
            <a:r>
              <a:rPr lang="en-CA" sz="3600" dirty="0" smtClean="0">
                <a:solidFill>
                  <a:schemeClr val="tx1">
                    <a:lumMod val="85000"/>
                    <a:lumOff val="15000"/>
                  </a:schemeClr>
                </a:solidFill>
                <a:latin typeface="+mj-lt"/>
                <a:ea typeface="+mj-ea"/>
                <a:cs typeface="+mj-cs"/>
              </a:rPr>
              <a:t>A great offer</a:t>
            </a:r>
            <a:endParaRPr kumimoji="0" lang="en-CA" sz="3600" i="0" u="none" strike="noStrike" kern="1200" cap="none" spc="0" normalizeH="0" baseline="0" noProof="0" dirty="0" smtClean="0">
              <a:ln>
                <a:noFill/>
              </a:ln>
              <a:solidFill>
                <a:schemeClr val="tx1">
                  <a:lumMod val="85000"/>
                  <a:lumOff val="15000"/>
                </a:schemeClr>
              </a:solidFill>
              <a:effectLst/>
              <a:uLnTx/>
              <a:uFillTx/>
              <a:latin typeface="+mj-lt"/>
              <a:ea typeface="+mj-ea"/>
              <a:cs typeface="+mj-cs"/>
            </a:endParaRPr>
          </a:p>
          <a:p>
            <a:pPr marL="742950" marR="0" lvl="0" indent="-742950" defTabSz="914400" rtl="0" eaLnBrk="1" fontAlgn="auto" latinLnBrk="0" hangingPunct="1">
              <a:lnSpc>
                <a:spcPct val="114000"/>
              </a:lnSpc>
              <a:spcBef>
                <a:spcPct val="0"/>
              </a:spcBef>
              <a:spcAft>
                <a:spcPts val="0"/>
              </a:spcAft>
              <a:buClrTx/>
              <a:buSzTx/>
              <a:buAutoNum type="arabicPeriod"/>
              <a:tabLst/>
              <a:defRPr/>
            </a:pPr>
            <a:r>
              <a:rPr lang="en-CA" sz="3600" dirty="0" smtClean="0">
                <a:solidFill>
                  <a:schemeClr val="tx1">
                    <a:lumMod val="85000"/>
                    <a:lumOff val="15000"/>
                  </a:schemeClr>
                </a:solidFill>
                <a:latin typeface="+mj-lt"/>
                <a:ea typeface="+mj-ea"/>
                <a:cs typeface="+mj-cs"/>
              </a:rPr>
              <a:t>A great topic/headline</a:t>
            </a:r>
          </a:p>
          <a:p>
            <a:pPr marL="742950" marR="0" lvl="0" indent="-742950" defTabSz="914400" rtl="0" eaLnBrk="1" fontAlgn="auto" latinLnBrk="0" hangingPunct="1">
              <a:lnSpc>
                <a:spcPct val="114000"/>
              </a:lnSpc>
              <a:spcBef>
                <a:spcPct val="0"/>
              </a:spcBef>
              <a:spcAft>
                <a:spcPts val="0"/>
              </a:spcAft>
              <a:buClrTx/>
              <a:buSzTx/>
              <a:buAutoNum type="arabicPeriod"/>
              <a:tabLst/>
              <a:defRPr/>
            </a:pPr>
            <a:r>
              <a:rPr lang="en-CA" sz="3600" dirty="0" smtClean="0">
                <a:solidFill>
                  <a:schemeClr val="tx1">
                    <a:lumMod val="85000"/>
                    <a:lumOff val="15000"/>
                  </a:schemeClr>
                </a:solidFill>
                <a:latin typeface="+mj-lt"/>
                <a:ea typeface="+mj-ea"/>
                <a:cs typeface="+mj-cs"/>
              </a:rPr>
              <a:t>Phenomenal content</a:t>
            </a:r>
          </a:p>
          <a:p>
            <a:pPr marL="742950" marR="0" lvl="0" indent="-742950" defTabSz="914400" rtl="0" eaLnBrk="1" fontAlgn="auto" latinLnBrk="0" hangingPunct="1">
              <a:lnSpc>
                <a:spcPct val="114000"/>
              </a:lnSpc>
              <a:spcBef>
                <a:spcPct val="0"/>
              </a:spcBef>
              <a:spcAft>
                <a:spcPts val="0"/>
              </a:spcAft>
              <a:buClrTx/>
              <a:buSzTx/>
              <a:buAutoNum type="arabicPeriod"/>
              <a:tabLst/>
              <a:defRPr/>
            </a:pPr>
            <a:r>
              <a:rPr kumimoji="0" lang="en-CA" sz="3600" i="0" u="none" strike="noStrike" kern="1200" cap="none" spc="0" normalizeH="0" noProof="0" dirty="0" smtClean="0">
                <a:ln>
                  <a:noFill/>
                </a:ln>
                <a:solidFill>
                  <a:schemeClr val="tx1">
                    <a:lumMod val="85000"/>
                    <a:lumOff val="15000"/>
                  </a:schemeClr>
                </a:solidFill>
                <a:effectLst/>
                <a:uLnTx/>
                <a:uFillTx/>
                <a:latin typeface="+mj-lt"/>
                <a:ea typeface="+mj-ea"/>
                <a:cs typeface="+mj-cs"/>
              </a:rPr>
              <a:t>Keep them </a:t>
            </a:r>
            <a:r>
              <a:rPr lang="en-CA" sz="3600" noProof="0" dirty="0" smtClean="0">
                <a:solidFill>
                  <a:schemeClr val="tx1">
                    <a:lumMod val="85000"/>
                    <a:lumOff val="15000"/>
                  </a:schemeClr>
                </a:solidFill>
                <a:latin typeface="+mj-lt"/>
                <a:ea typeface="+mj-ea"/>
                <a:cs typeface="+mj-cs"/>
              </a:rPr>
              <a:t>on</a:t>
            </a:r>
            <a:r>
              <a:rPr lang="en-CA" sz="3600" dirty="0" smtClean="0">
                <a:solidFill>
                  <a:schemeClr val="tx1">
                    <a:lumMod val="85000"/>
                    <a:lumOff val="15000"/>
                  </a:schemeClr>
                </a:solidFill>
                <a:latin typeface="+mj-lt"/>
                <a:ea typeface="+mj-ea"/>
                <a:cs typeface="+mj-cs"/>
              </a:rPr>
              <a:t> </a:t>
            </a:r>
            <a:r>
              <a:rPr kumimoji="0" lang="en-CA" sz="3600" i="0" u="none" strike="noStrike" kern="1200" cap="none" spc="0" normalizeH="0" noProof="0" dirty="0" smtClean="0">
                <a:ln>
                  <a:noFill/>
                </a:ln>
                <a:solidFill>
                  <a:schemeClr val="tx1">
                    <a:lumMod val="85000"/>
                    <a:lumOff val="15000"/>
                  </a:schemeClr>
                </a:solidFill>
                <a:effectLst/>
                <a:uLnTx/>
                <a:uFillTx/>
                <a:latin typeface="+mj-lt"/>
                <a:ea typeface="+mj-ea"/>
                <a:cs typeface="+mj-cs"/>
              </a:rPr>
              <a:t>until the end</a:t>
            </a:r>
          </a:p>
          <a:p>
            <a:pPr marL="742950" marR="0" lvl="0" indent="-742950" defTabSz="914400" rtl="0" eaLnBrk="1" fontAlgn="auto" latinLnBrk="0" hangingPunct="1">
              <a:lnSpc>
                <a:spcPct val="114000"/>
              </a:lnSpc>
              <a:spcBef>
                <a:spcPct val="0"/>
              </a:spcBef>
              <a:spcAft>
                <a:spcPts val="0"/>
              </a:spcAft>
              <a:buClrTx/>
              <a:buSzTx/>
              <a:buAutoNum type="arabicPeriod"/>
              <a:tabLst/>
              <a:defRPr/>
            </a:pPr>
            <a:r>
              <a:rPr lang="en-CA" sz="3600" dirty="0" smtClean="0">
                <a:solidFill>
                  <a:schemeClr val="tx1">
                    <a:lumMod val="85000"/>
                    <a:lumOff val="15000"/>
                  </a:schemeClr>
                </a:solidFill>
                <a:latin typeface="+mj-lt"/>
                <a:ea typeface="+mj-ea"/>
                <a:cs typeface="+mj-cs"/>
              </a:rPr>
              <a:t>Overcome objections</a:t>
            </a:r>
            <a:endParaRPr kumimoji="0" lang="en-CA" sz="3600" i="0" u="none" strike="noStrike" kern="1200" cap="none" spc="0" normalizeH="0" noProof="0" dirty="0" smtClean="0">
              <a:ln>
                <a:noFill/>
              </a:ln>
              <a:solidFill>
                <a:schemeClr val="tx1">
                  <a:lumMod val="85000"/>
                  <a:lumOff val="15000"/>
                </a:schemeClr>
              </a:solidFill>
              <a:effectLst/>
              <a:uLnTx/>
              <a:uFillTx/>
              <a:latin typeface="+mj-lt"/>
              <a:ea typeface="+mj-ea"/>
              <a:cs typeface="+mj-cs"/>
            </a:endParaRPr>
          </a:p>
          <a:p>
            <a:pPr marL="742950" marR="0" lvl="0" indent="-742950" defTabSz="914400" rtl="0" eaLnBrk="1" fontAlgn="auto" latinLnBrk="0" hangingPunct="1">
              <a:lnSpc>
                <a:spcPct val="114000"/>
              </a:lnSpc>
              <a:spcBef>
                <a:spcPct val="0"/>
              </a:spcBef>
              <a:spcAft>
                <a:spcPts val="0"/>
              </a:spcAft>
              <a:buClrTx/>
              <a:buSzTx/>
              <a:buAutoNum type="arabicPeriod"/>
              <a:tabLst/>
              <a:defRPr/>
            </a:pPr>
            <a:r>
              <a:rPr lang="en-CA" sz="3600" dirty="0" smtClean="0">
                <a:solidFill>
                  <a:schemeClr val="tx1">
                    <a:lumMod val="85000"/>
                    <a:lumOff val="15000"/>
                  </a:schemeClr>
                </a:solidFill>
                <a:latin typeface="+mj-lt"/>
                <a:ea typeface="+mj-ea"/>
                <a:cs typeface="+mj-cs"/>
              </a:rPr>
              <a:t>Scarcity </a:t>
            </a:r>
            <a:endParaRPr kumimoji="0" lang="en-CA" sz="3600" i="0" u="none" strike="noStrike" kern="1200" cap="none" spc="0" normalizeH="0" baseline="0" noProof="0" dirty="0" smtClean="0">
              <a:ln>
                <a:noFill/>
              </a:ln>
              <a:solidFill>
                <a:schemeClr val="tx1">
                  <a:lumMod val="85000"/>
                  <a:lumOff val="15000"/>
                </a:schemeClr>
              </a:solidFill>
              <a:effectLst/>
              <a:uLnTx/>
              <a:uFillTx/>
              <a:latin typeface="+mj-lt"/>
              <a:ea typeface="+mj-ea"/>
              <a:cs typeface="+mj-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p:cTn id="7" dur="500" fill="hold"/>
                                        <p:tgtEl>
                                          <p:spTgt spid="5">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5">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nodeType="clickEffect">
                                  <p:stCondLst>
                                    <p:cond delay="0"/>
                                  </p:stCondLst>
                                  <p:childTnLst>
                                    <p:set>
                                      <p:cBhvr>
                                        <p:cTn id="12" dur="1" fill="hold">
                                          <p:stCondLst>
                                            <p:cond delay="0"/>
                                          </p:stCondLst>
                                        </p:cTn>
                                        <p:tgtEl>
                                          <p:spTgt spid="5">
                                            <p:txEl>
                                              <p:pRg st="1" end="1"/>
                                            </p:txEl>
                                          </p:spTgt>
                                        </p:tgtEl>
                                        <p:attrNameLst>
                                          <p:attrName>style.visibility</p:attrName>
                                        </p:attrNameLst>
                                      </p:cBhvr>
                                      <p:to>
                                        <p:strVal val="visible"/>
                                      </p:to>
                                    </p:set>
                                    <p:anim calcmode="lin" valueType="num">
                                      <p:cBhvr>
                                        <p:cTn id="13" dur="500" fill="hold"/>
                                        <p:tgtEl>
                                          <p:spTgt spid="5">
                                            <p:txEl>
                                              <p:pRg st="1" end="1"/>
                                            </p:txEl>
                                          </p:spTgt>
                                        </p:tgtEl>
                                        <p:attrNameLst>
                                          <p:attrName>ppt_w</p:attrName>
                                        </p:attrNameLst>
                                      </p:cBhvr>
                                      <p:tavLst>
                                        <p:tav tm="0">
                                          <p:val>
                                            <p:fltVal val="0"/>
                                          </p:val>
                                        </p:tav>
                                        <p:tav tm="100000">
                                          <p:val>
                                            <p:strVal val="#ppt_w"/>
                                          </p:val>
                                        </p:tav>
                                      </p:tavLst>
                                    </p:anim>
                                    <p:anim calcmode="lin" valueType="num">
                                      <p:cBhvr>
                                        <p:cTn id="14" dur="500" fill="hold"/>
                                        <p:tgtEl>
                                          <p:spTgt spid="5">
                                            <p:txEl>
                                              <p:pRg st="1" end="1"/>
                                            </p:txEl>
                                          </p:spTgt>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nodeType="clickEffect">
                                  <p:stCondLst>
                                    <p:cond delay="0"/>
                                  </p:stCondLst>
                                  <p:childTnLst>
                                    <p:set>
                                      <p:cBhvr>
                                        <p:cTn id="18" dur="1" fill="hold">
                                          <p:stCondLst>
                                            <p:cond delay="0"/>
                                          </p:stCondLst>
                                        </p:cTn>
                                        <p:tgtEl>
                                          <p:spTgt spid="5">
                                            <p:txEl>
                                              <p:pRg st="2" end="2"/>
                                            </p:txEl>
                                          </p:spTgt>
                                        </p:tgtEl>
                                        <p:attrNameLst>
                                          <p:attrName>style.visibility</p:attrName>
                                        </p:attrNameLst>
                                      </p:cBhvr>
                                      <p:to>
                                        <p:strVal val="visible"/>
                                      </p:to>
                                    </p:set>
                                    <p:anim calcmode="lin" valueType="num">
                                      <p:cBhvr>
                                        <p:cTn id="19" dur="500" fill="hold"/>
                                        <p:tgtEl>
                                          <p:spTgt spid="5">
                                            <p:txEl>
                                              <p:pRg st="2" end="2"/>
                                            </p:txEl>
                                          </p:spTgt>
                                        </p:tgtEl>
                                        <p:attrNameLst>
                                          <p:attrName>ppt_w</p:attrName>
                                        </p:attrNameLst>
                                      </p:cBhvr>
                                      <p:tavLst>
                                        <p:tav tm="0">
                                          <p:val>
                                            <p:fltVal val="0"/>
                                          </p:val>
                                        </p:tav>
                                        <p:tav tm="100000">
                                          <p:val>
                                            <p:strVal val="#ppt_w"/>
                                          </p:val>
                                        </p:tav>
                                      </p:tavLst>
                                    </p:anim>
                                    <p:anim calcmode="lin" valueType="num">
                                      <p:cBhvr>
                                        <p:cTn id="20" dur="500" fill="hold"/>
                                        <p:tgtEl>
                                          <p:spTgt spid="5">
                                            <p:txEl>
                                              <p:pRg st="2" end="2"/>
                                            </p:txEl>
                                          </p:spTgt>
                                        </p:tgtEl>
                                        <p:attrNameLst>
                                          <p:attrName>ppt_h</p:attrName>
                                        </p:attrNameLst>
                                      </p:cBhvr>
                                      <p:tavLst>
                                        <p:tav tm="0">
                                          <p:val>
                                            <p:fltVal val="0"/>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23" presetClass="entr" presetSubtype="16" fill="hold" nodeType="clickEffect">
                                  <p:stCondLst>
                                    <p:cond delay="0"/>
                                  </p:stCondLst>
                                  <p:childTnLst>
                                    <p:set>
                                      <p:cBhvr>
                                        <p:cTn id="24" dur="1" fill="hold">
                                          <p:stCondLst>
                                            <p:cond delay="0"/>
                                          </p:stCondLst>
                                        </p:cTn>
                                        <p:tgtEl>
                                          <p:spTgt spid="5">
                                            <p:txEl>
                                              <p:pRg st="3" end="3"/>
                                            </p:txEl>
                                          </p:spTgt>
                                        </p:tgtEl>
                                        <p:attrNameLst>
                                          <p:attrName>style.visibility</p:attrName>
                                        </p:attrNameLst>
                                      </p:cBhvr>
                                      <p:to>
                                        <p:strVal val="visible"/>
                                      </p:to>
                                    </p:set>
                                    <p:anim calcmode="lin" valueType="num">
                                      <p:cBhvr>
                                        <p:cTn id="25" dur="500" fill="hold"/>
                                        <p:tgtEl>
                                          <p:spTgt spid="5">
                                            <p:txEl>
                                              <p:pRg st="3" end="3"/>
                                            </p:txEl>
                                          </p:spTgt>
                                        </p:tgtEl>
                                        <p:attrNameLst>
                                          <p:attrName>ppt_w</p:attrName>
                                        </p:attrNameLst>
                                      </p:cBhvr>
                                      <p:tavLst>
                                        <p:tav tm="0">
                                          <p:val>
                                            <p:fltVal val="0"/>
                                          </p:val>
                                        </p:tav>
                                        <p:tav tm="100000">
                                          <p:val>
                                            <p:strVal val="#ppt_w"/>
                                          </p:val>
                                        </p:tav>
                                      </p:tavLst>
                                    </p:anim>
                                    <p:anim calcmode="lin" valueType="num">
                                      <p:cBhvr>
                                        <p:cTn id="26" dur="500" fill="hold"/>
                                        <p:tgtEl>
                                          <p:spTgt spid="5">
                                            <p:txEl>
                                              <p:pRg st="3" end="3"/>
                                            </p:txEl>
                                          </p:spTgt>
                                        </p:tgtEl>
                                        <p:attrNameLst>
                                          <p:attrName>ppt_h</p:attrName>
                                        </p:attrNameLst>
                                      </p:cBhvr>
                                      <p:tavLst>
                                        <p:tav tm="0">
                                          <p:val>
                                            <p:fltVal val="0"/>
                                          </p:val>
                                        </p:tav>
                                        <p:tav tm="100000">
                                          <p:val>
                                            <p:strVal val="#ppt_h"/>
                                          </p:val>
                                        </p:tav>
                                      </p:tavLst>
                                    </p:anim>
                                  </p:childTnLst>
                                </p:cTn>
                              </p:par>
                            </p:childTnLst>
                          </p:cTn>
                        </p:par>
                      </p:childTnLst>
                    </p:cTn>
                  </p:par>
                  <p:par>
                    <p:cTn id="27" fill="hold">
                      <p:stCondLst>
                        <p:cond delay="indefinite"/>
                      </p:stCondLst>
                      <p:childTnLst>
                        <p:par>
                          <p:cTn id="28" fill="hold">
                            <p:stCondLst>
                              <p:cond delay="0"/>
                            </p:stCondLst>
                            <p:childTnLst>
                              <p:par>
                                <p:cTn id="29" presetID="23" presetClass="entr" presetSubtype="16" fill="hold" nodeType="clickEffect">
                                  <p:stCondLst>
                                    <p:cond delay="0"/>
                                  </p:stCondLst>
                                  <p:childTnLst>
                                    <p:set>
                                      <p:cBhvr>
                                        <p:cTn id="30" dur="1" fill="hold">
                                          <p:stCondLst>
                                            <p:cond delay="0"/>
                                          </p:stCondLst>
                                        </p:cTn>
                                        <p:tgtEl>
                                          <p:spTgt spid="5">
                                            <p:txEl>
                                              <p:pRg st="4" end="4"/>
                                            </p:txEl>
                                          </p:spTgt>
                                        </p:tgtEl>
                                        <p:attrNameLst>
                                          <p:attrName>style.visibility</p:attrName>
                                        </p:attrNameLst>
                                      </p:cBhvr>
                                      <p:to>
                                        <p:strVal val="visible"/>
                                      </p:to>
                                    </p:set>
                                    <p:anim calcmode="lin" valueType="num">
                                      <p:cBhvr>
                                        <p:cTn id="31" dur="500" fill="hold"/>
                                        <p:tgtEl>
                                          <p:spTgt spid="5">
                                            <p:txEl>
                                              <p:pRg st="4" end="4"/>
                                            </p:txEl>
                                          </p:spTgt>
                                        </p:tgtEl>
                                        <p:attrNameLst>
                                          <p:attrName>ppt_w</p:attrName>
                                        </p:attrNameLst>
                                      </p:cBhvr>
                                      <p:tavLst>
                                        <p:tav tm="0">
                                          <p:val>
                                            <p:fltVal val="0"/>
                                          </p:val>
                                        </p:tav>
                                        <p:tav tm="100000">
                                          <p:val>
                                            <p:strVal val="#ppt_w"/>
                                          </p:val>
                                        </p:tav>
                                      </p:tavLst>
                                    </p:anim>
                                    <p:anim calcmode="lin" valueType="num">
                                      <p:cBhvr>
                                        <p:cTn id="32" dur="500" fill="hold"/>
                                        <p:tgtEl>
                                          <p:spTgt spid="5">
                                            <p:txEl>
                                              <p:pRg st="4" end="4"/>
                                            </p:txEl>
                                          </p:spTgt>
                                        </p:tgtEl>
                                        <p:attrNameLst>
                                          <p:attrName>ppt_h</p:attrName>
                                        </p:attrNameLst>
                                      </p:cBhvr>
                                      <p:tavLst>
                                        <p:tav tm="0">
                                          <p:val>
                                            <p:fltVal val="0"/>
                                          </p:val>
                                        </p:tav>
                                        <p:tav tm="100000">
                                          <p:val>
                                            <p:strVal val="#ppt_h"/>
                                          </p:val>
                                        </p:tav>
                                      </p:tavLst>
                                    </p:anim>
                                  </p:childTnLst>
                                </p:cTn>
                              </p:par>
                            </p:childTnLst>
                          </p:cTn>
                        </p:par>
                      </p:childTnLst>
                    </p:cTn>
                  </p:par>
                  <p:par>
                    <p:cTn id="33" fill="hold">
                      <p:stCondLst>
                        <p:cond delay="indefinite"/>
                      </p:stCondLst>
                      <p:childTnLst>
                        <p:par>
                          <p:cTn id="34" fill="hold">
                            <p:stCondLst>
                              <p:cond delay="0"/>
                            </p:stCondLst>
                            <p:childTnLst>
                              <p:par>
                                <p:cTn id="35" presetID="23" presetClass="entr" presetSubtype="16" fill="hold" nodeType="clickEffect">
                                  <p:stCondLst>
                                    <p:cond delay="0"/>
                                  </p:stCondLst>
                                  <p:childTnLst>
                                    <p:set>
                                      <p:cBhvr>
                                        <p:cTn id="36" dur="1" fill="hold">
                                          <p:stCondLst>
                                            <p:cond delay="0"/>
                                          </p:stCondLst>
                                        </p:cTn>
                                        <p:tgtEl>
                                          <p:spTgt spid="5">
                                            <p:txEl>
                                              <p:pRg st="5" end="5"/>
                                            </p:txEl>
                                          </p:spTgt>
                                        </p:tgtEl>
                                        <p:attrNameLst>
                                          <p:attrName>style.visibility</p:attrName>
                                        </p:attrNameLst>
                                      </p:cBhvr>
                                      <p:to>
                                        <p:strVal val="visible"/>
                                      </p:to>
                                    </p:set>
                                    <p:anim calcmode="lin" valueType="num">
                                      <p:cBhvr>
                                        <p:cTn id="37" dur="500" fill="hold"/>
                                        <p:tgtEl>
                                          <p:spTgt spid="5">
                                            <p:txEl>
                                              <p:pRg st="5" end="5"/>
                                            </p:txEl>
                                          </p:spTgt>
                                        </p:tgtEl>
                                        <p:attrNameLst>
                                          <p:attrName>ppt_w</p:attrName>
                                        </p:attrNameLst>
                                      </p:cBhvr>
                                      <p:tavLst>
                                        <p:tav tm="0">
                                          <p:val>
                                            <p:fltVal val="0"/>
                                          </p:val>
                                        </p:tav>
                                        <p:tav tm="100000">
                                          <p:val>
                                            <p:strVal val="#ppt_w"/>
                                          </p:val>
                                        </p:tav>
                                      </p:tavLst>
                                    </p:anim>
                                    <p:anim calcmode="lin" valueType="num">
                                      <p:cBhvr>
                                        <p:cTn id="38" dur="500" fill="hold"/>
                                        <p:tgtEl>
                                          <p:spTgt spid="5">
                                            <p:txEl>
                                              <p:pRg st="5" end="5"/>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C:\Users\Owner\Documents\powerpoint-2_crop.jpg"/>
          <p:cNvPicPr>
            <a:picLocks noChangeAspect="1" noChangeArrowheads="1"/>
          </p:cNvPicPr>
          <p:nvPr/>
        </p:nvPicPr>
        <p:blipFill>
          <a:blip r:embed="rId3" cstate="print"/>
          <a:srcRect/>
          <a:stretch>
            <a:fillRect/>
          </a:stretch>
        </p:blipFill>
        <p:spPr bwMode="auto">
          <a:xfrm>
            <a:off x="0" y="0"/>
            <a:ext cx="9144000" cy="908720"/>
          </a:xfrm>
          <a:prstGeom prst="rect">
            <a:avLst/>
          </a:prstGeom>
          <a:noFill/>
        </p:spPr>
      </p:pic>
      <p:sp>
        <p:nvSpPr>
          <p:cNvPr id="52226" name="Text Box 2"/>
          <p:cNvSpPr txBox="1">
            <a:spLocks noChangeArrowheads="1"/>
          </p:cNvSpPr>
          <p:nvPr/>
        </p:nvSpPr>
        <p:spPr bwMode="auto">
          <a:xfrm>
            <a:off x="395536" y="4707607"/>
            <a:ext cx="1807336" cy="809625"/>
          </a:xfrm>
          <a:prstGeom prst="rect">
            <a:avLst/>
          </a:prstGeom>
          <a:solidFill>
            <a:srgbClr val="17365D"/>
          </a:solidFill>
          <a:ln w="9525">
            <a:solidFill>
              <a:srgbClr val="000000"/>
            </a:solidFill>
            <a:miter lim="800000"/>
            <a:headEnd/>
            <a:tailEnd/>
          </a:ln>
          <a:effectLst>
            <a:outerShdw dist="107763" dir="18900000" algn="ctr" rotWithShape="0">
              <a:srgbClr val="808080">
                <a:alpha val="50000"/>
              </a:srgbClr>
            </a:outerShdw>
          </a:effec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CA" sz="900" b="1" i="0" u="none" strike="noStrike" cap="none" normalizeH="0" baseline="0" dirty="0" smtClean="0">
              <a:ln>
                <a:noFill/>
              </a:ln>
              <a:solidFill>
                <a:schemeClr val="tx1"/>
              </a:solidFill>
              <a:effectLst/>
              <a:latin typeface="Times New Roman" pitchFamily="18" charset="0"/>
              <a:cs typeface="Arial"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en-CA" b="1" i="0" u="none" strike="noStrike" cap="none" normalizeH="0" baseline="0" dirty="0" smtClean="0">
                <a:ln>
                  <a:noFill/>
                </a:ln>
                <a:solidFill>
                  <a:srgbClr val="FFC000"/>
                </a:solidFill>
                <a:effectLst/>
                <a:latin typeface="Calibri" pitchFamily="34" charset="0"/>
                <a:cs typeface="Arial" pitchFamily="34" charset="0"/>
              </a:rPr>
              <a:t>INTRODUCTION</a:t>
            </a:r>
            <a:endParaRPr kumimoji="0" lang="en-US" sz="2800" b="0" i="0" u="none" strike="noStrike" cap="none" normalizeH="0" baseline="0" dirty="0" smtClean="0">
              <a:ln>
                <a:noFill/>
              </a:ln>
              <a:solidFill>
                <a:schemeClr val="tx1"/>
              </a:solidFill>
              <a:effectLst/>
              <a:latin typeface="Arial" pitchFamily="34" charset="0"/>
              <a:cs typeface="Arial" pitchFamily="34" charset="0"/>
            </a:endParaRPr>
          </a:p>
        </p:txBody>
      </p:sp>
      <p:sp>
        <p:nvSpPr>
          <p:cNvPr id="6" name="Text Box 2"/>
          <p:cNvSpPr txBox="1">
            <a:spLocks noChangeArrowheads="1"/>
          </p:cNvSpPr>
          <p:nvPr/>
        </p:nvSpPr>
        <p:spPr bwMode="auto">
          <a:xfrm>
            <a:off x="2555776" y="4707607"/>
            <a:ext cx="1872208" cy="809625"/>
          </a:xfrm>
          <a:prstGeom prst="rect">
            <a:avLst/>
          </a:prstGeom>
          <a:solidFill>
            <a:srgbClr val="17365D"/>
          </a:solidFill>
          <a:ln w="9525">
            <a:solidFill>
              <a:srgbClr val="000000"/>
            </a:solidFill>
            <a:miter lim="800000"/>
            <a:headEnd/>
            <a:tailEnd/>
          </a:ln>
          <a:effectLst>
            <a:outerShdw dist="107763" dir="18900000" algn="ctr" rotWithShape="0">
              <a:srgbClr val="808080">
                <a:alpha val="50000"/>
              </a:srgbClr>
            </a:outerShdw>
          </a:effec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CA" sz="900" b="1" i="0" u="none" strike="noStrike" cap="none" normalizeH="0" baseline="0" dirty="0" smtClean="0">
              <a:ln>
                <a:noFill/>
              </a:ln>
              <a:solidFill>
                <a:schemeClr val="tx1"/>
              </a:solidFill>
              <a:effectLst/>
              <a:latin typeface="Times New Roman" pitchFamily="18" charset="0"/>
              <a:cs typeface="Arial"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lang="en-CA" b="1" dirty="0" smtClean="0">
                <a:solidFill>
                  <a:srgbClr val="FFC000"/>
                </a:solidFill>
                <a:latin typeface="Calibri" pitchFamily="34" charset="0"/>
                <a:cs typeface="Arial" pitchFamily="34" charset="0"/>
              </a:rPr>
              <a:t>CONTENT</a:t>
            </a:r>
            <a:endParaRPr kumimoji="0" lang="en-US" sz="2400" b="0" i="0" u="none" strike="noStrike" cap="none" normalizeH="0" baseline="0" dirty="0" smtClean="0">
              <a:ln>
                <a:noFill/>
              </a:ln>
              <a:solidFill>
                <a:schemeClr val="tx1"/>
              </a:solidFill>
              <a:effectLst/>
              <a:latin typeface="Arial" pitchFamily="34" charset="0"/>
              <a:cs typeface="Arial" pitchFamily="34" charset="0"/>
            </a:endParaRPr>
          </a:p>
        </p:txBody>
      </p:sp>
      <p:sp>
        <p:nvSpPr>
          <p:cNvPr id="7" name="Text Box 2"/>
          <p:cNvSpPr txBox="1">
            <a:spLocks noChangeArrowheads="1"/>
          </p:cNvSpPr>
          <p:nvPr/>
        </p:nvSpPr>
        <p:spPr bwMode="auto">
          <a:xfrm>
            <a:off x="4716016" y="4707607"/>
            <a:ext cx="1872208" cy="809625"/>
          </a:xfrm>
          <a:prstGeom prst="rect">
            <a:avLst/>
          </a:prstGeom>
          <a:solidFill>
            <a:srgbClr val="17365D"/>
          </a:solidFill>
          <a:ln w="9525">
            <a:solidFill>
              <a:srgbClr val="000000"/>
            </a:solidFill>
            <a:miter lim="800000"/>
            <a:headEnd/>
            <a:tailEnd/>
          </a:ln>
          <a:effectLst>
            <a:outerShdw dist="107763" dir="18900000" algn="ctr" rotWithShape="0">
              <a:srgbClr val="808080">
                <a:alpha val="50000"/>
              </a:srgbClr>
            </a:outerShdw>
          </a:effec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CA" sz="900" b="1" i="0" u="none" strike="noStrike" cap="none" normalizeH="0" baseline="0" dirty="0" smtClean="0">
              <a:ln>
                <a:noFill/>
              </a:ln>
              <a:solidFill>
                <a:schemeClr val="tx1"/>
              </a:solidFill>
              <a:effectLst/>
              <a:latin typeface="Times New Roman" pitchFamily="18" charset="0"/>
              <a:cs typeface="Arial"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lang="en-CA" b="1" dirty="0" smtClean="0">
                <a:solidFill>
                  <a:srgbClr val="FFC000"/>
                </a:solidFill>
                <a:latin typeface="Calibri" pitchFamily="34" charset="0"/>
                <a:cs typeface="Arial" pitchFamily="34" charset="0"/>
              </a:rPr>
              <a:t>TRANSITION</a:t>
            </a:r>
            <a:endParaRPr kumimoji="0" lang="en-US" sz="2400" b="0" i="0" u="none" strike="noStrike" cap="none" normalizeH="0" baseline="0" dirty="0" smtClean="0">
              <a:ln>
                <a:noFill/>
              </a:ln>
              <a:solidFill>
                <a:schemeClr val="tx1"/>
              </a:solidFill>
              <a:effectLst/>
              <a:latin typeface="Arial" pitchFamily="34" charset="0"/>
              <a:cs typeface="Arial" pitchFamily="34" charset="0"/>
            </a:endParaRPr>
          </a:p>
        </p:txBody>
      </p:sp>
      <p:sp>
        <p:nvSpPr>
          <p:cNvPr id="8" name="Text Box 2"/>
          <p:cNvSpPr txBox="1">
            <a:spLocks noChangeArrowheads="1"/>
          </p:cNvSpPr>
          <p:nvPr/>
        </p:nvSpPr>
        <p:spPr bwMode="auto">
          <a:xfrm>
            <a:off x="6876256" y="4707607"/>
            <a:ext cx="1944216" cy="809625"/>
          </a:xfrm>
          <a:prstGeom prst="rect">
            <a:avLst/>
          </a:prstGeom>
          <a:solidFill>
            <a:srgbClr val="17365D"/>
          </a:solidFill>
          <a:ln w="9525">
            <a:solidFill>
              <a:srgbClr val="000000"/>
            </a:solidFill>
            <a:miter lim="800000"/>
            <a:headEnd/>
            <a:tailEnd/>
          </a:ln>
          <a:effectLst>
            <a:outerShdw dist="107763" dir="18900000" algn="ctr" rotWithShape="0">
              <a:srgbClr val="808080">
                <a:alpha val="50000"/>
              </a:srgbClr>
            </a:outerShdw>
          </a:effec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CA" sz="900" b="1" i="0" u="none" strike="noStrike" cap="none" normalizeH="0" baseline="0" dirty="0" smtClean="0">
              <a:ln>
                <a:noFill/>
              </a:ln>
              <a:solidFill>
                <a:schemeClr val="tx1"/>
              </a:solidFill>
              <a:effectLst/>
              <a:latin typeface="Times New Roman" pitchFamily="18" charset="0"/>
              <a:cs typeface="Arial"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lang="en-CA" b="1" dirty="0" smtClean="0">
                <a:solidFill>
                  <a:srgbClr val="FFC000"/>
                </a:solidFill>
                <a:latin typeface="Calibri" pitchFamily="34" charset="0"/>
                <a:cs typeface="Arial" pitchFamily="34" charset="0"/>
              </a:rPr>
              <a:t>CLOSE</a:t>
            </a:r>
            <a:endParaRPr kumimoji="0" lang="en-US" sz="2400" b="0" i="0" u="none" strike="noStrike" cap="none" normalizeH="0" baseline="0" dirty="0" smtClean="0">
              <a:ln>
                <a:noFill/>
              </a:ln>
              <a:solidFill>
                <a:schemeClr val="tx1"/>
              </a:solidFill>
              <a:effectLst/>
              <a:latin typeface="Arial" pitchFamily="34" charset="0"/>
              <a:cs typeface="Arial" pitchFamily="34" charset="0"/>
            </a:endParaRPr>
          </a:p>
        </p:txBody>
      </p:sp>
      <p:pic>
        <p:nvPicPr>
          <p:cNvPr id="1028" name="Picture 4" descr="C:\Users\Owner\Downloads\iStock_000034044476_Medium (1).jpg"/>
          <p:cNvPicPr>
            <a:picLocks noChangeAspect="1" noChangeArrowheads="1"/>
          </p:cNvPicPr>
          <p:nvPr/>
        </p:nvPicPr>
        <p:blipFill>
          <a:blip r:embed="rId4" cstate="print"/>
          <a:srcRect/>
          <a:stretch>
            <a:fillRect/>
          </a:stretch>
        </p:blipFill>
        <p:spPr bwMode="auto">
          <a:xfrm>
            <a:off x="2411760" y="1151333"/>
            <a:ext cx="4392488" cy="2925739"/>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1520" y="3006080"/>
            <a:ext cx="5796136" cy="1143000"/>
          </a:xfrm>
        </p:spPr>
        <p:txBody>
          <a:bodyPr>
            <a:noAutofit/>
          </a:bodyPr>
          <a:lstStyle/>
          <a:p>
            <a:pPr algn="ctr">
              <a:lnSpc>
                <a:spcPct val="150000"/>
              </a:lnSpc>
            </a:pPr>
            <a:r>
              <a:rPr lang="en-CA" sz="4800" b="1" dirty="0" smtClean="0">
                <a:solidFill>
                  <a:schemeClr val="tx1">
                    <a:lumMod val="85000"/>
                    <a:lumOff val="15000"/>
                  </a:schemeClr>
                </a:solidFill>
              </a:rPr>
              <a:t>Who is Sonia Ricotti</a:t>
            </a:r>
            <a:endParaRPr lang="en-CA" sz="4800" b="1" dirty="0">
              <a:solidFill>
                <a:schemeClr val="tx1">
                  <a:lumMod val="85000"/>
                  <a:lumOff val="15000"/>
                </a:schemeClr>
              </a:solidFill>
            </a:endParaRPr>
          </a:p>
        </p:txBody>
      </p:sp>
      <p:pic>
        <p:nvPicPr>
          <p:cNvPr id="6" name="Picture 5" descr="Unsink logo2.jpg"/>
          <p:cNvPicPr>
            <a:picLocks noChangeAspect="1"/>
          </p:cNvPicPr>
          <p:nvPr/>
        </p:nvPicPr>
        <p:blipFill>
          <a:blip r:embed="rId3" cstate="print"/>
          <a:stretch>
            <a:fillRect/>
          </a:stretch>
        </p:blipFill>
        <p:spPr>
          <a:xfrm>
            <a:off x="6084168" y="5767297"/>
            <a:ext cx="3059832" cy="1118087"/>
          </a:xfrm>
          <a:prstGeom prst="rect">
            <a:avLst/>
          </a:prstGeom>
        </p:spPr>
      </p:pic>
      <p:pic>
        <p:nvPicPr>
          <p:cNvPr id="8" name="Picture 7" descr="confused cartoon.jpg"/>
          <p:cNvPicPr>
            <a:picLocks noChangeAspect="1"/>
          </p:cNvPicPr>
          <p:nvPr/>
        </p:nvPicPr>
        <p:blipFill>
          <a:blip r:embed="rId4" cstate="print"/>
          <a:stretch>
            <a:fillRect/>
          </a:stretch>
        </p:blipFill>
        <p:spPr>
          <a:xfrm>
            <a:off x="5796136" y="1482283"/>
            <a:ext cx="2418383" cy="3674909"/>
          </a:xfrm>
          <a:prstGeom prst="rect">
            <a:avLst/>
          </a:prstGeom>
        </p:spPr>
      </p:pic>
      <p:sp>
        <p:nvSpPr>
          <p:cNvPr id="10" name="Title 1"/>
          <p:cNvSpPr txBox="1">
            <a:spLocks/>
          </p:cNvSpPr>
          <p:nvPr/>
        </p:nvSpPr>
        <p:spPr>
          <a:xfrm>
            <a:off x="827584" y="1637928"/>
            <a:ext cx="4413176" cy="1143000"/>
          </a:xfrm>
          <a:prstGeom prst="rect">
            <a:avLst/>
          </a:prstGeom>
        </p:spPr>
        <p:txBody>
          <a:bodyPr vert="horz" lIns="0" rIns="0" bIns="0" anchor="b">
            <a:noAutofit/>
          </a:bodyPr>
          <a:lstStyle/>
          <a:p>
            <a:pPr marL="0" marR="0" lvl="0" indent="0" algn="ctr" defTabSz="914400" rtl="0" eaLnBrk="1" fontAlgn="auto" latinLnBrk="0" hangingPunct="1">
              <a:lnSpc>
                <a:spcPct val="150000"/>
              </a:lnSpc>
              <a:spcBef>
                <a:spcPct val="0"/>
              </a:spcBef>
              <a:spcAft>
                <a:spcPts val="0"/>
              </a:spcAft>
              <a:buClrTx/>
              <a:buSzTx/>
              <a:buFontTx/>
              <a:buNone/>
              <a:tabLst/>
              <a:defRPr/>
            </a:pPr>
            <a:r>
              <a:rPr kumimoji="0" lang="en-CA" sz="5400" b="1" i="0" u="none" strike="noStrike" kern="1200" cap="none" spc="0" normalizeH="0" baseline="0" noProof="0" dirty="0" smtClean="0">
                <a:ln>
                  <a:noFill/>
                </a:ln>
                <a:solidFill>
                  <a:srgbClr val="C00000"/>
                </a:solidFill>
                <a:effectLst/>
                <a:uLnTx/>
                <a:uFillTx/>
                <a:latin typeface="+mj-lt"/>
                <a:ea typeface="+mj-ea"/>
                <a:cs typeface="+mj-cs"/>
              </a:rPr>
              <a:t>But first...</a:t>
            </a:r>
            <a:endParaRPr kumimoji="0" lang="en-CA" sz="4800" b="1" i="0" u="none" strike="noStrike" kern="1200" cap="none" spc="0" normalizeH="0" baseline="0" noProof="0" dirty="0">
              <a:ln>
                <a:noFill/>
              </a:ln>
              <a:solidFill>
                <a:schemeClr val="tx1">
                  <a:lumMod val="75000"/>
                  <a:lumOff val="25000"/>
                </a:schemeClr>
              </a:solidFill>
              <a:effectLst/>
              <a:uLnTx/>
              <a:uFillTx/>
              <a:latin typeface="+mj-lt"/>
              <a:ea typeface="+mj-ea"/>
              <a:cs typeface="+mj-cs"/>
            </a:endParaRPr>
          </a:p>
        </p:txBody>
      </p:sp>
      <p:pic>
        <p:nvPicPr>
          <p:cNvPr id="7" name="Picture 6" descr="C:\Users\Owner\Documents\powerpoint-2_crop.jpg"/>
          <p:cNvPicPr>
            <a:picLocks noChangeAspect="1" noChangeArrowheads="1"/>
          </p:cNvPicPr>
          <p:nvPr/>
        </p:nvPicPr>
        <p:blipFill>
          <a:blip r:embed="rId5" cstate="print"/>
          <a:srcRect/>
          <a:stretch>
            <a:fillRect/>
          </a:stretch>
        </p:blipFill>
        <p:spPr bwMode="auto">
          <a:xfrm>
            <a:off x="0" y="0"/>
            <a:ext cx="9144000" cy="908720"/>
          </a:xfrm>
          <a:prstGeom prst="rect">
            <a:avLst/>
          </a:prstGeom>
          <a:noFill/>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55576" y="764704"/>
            <a:ext cx="7772400" cy="1080120"/>
          </a:xfrm>
        </p:spPr>
        <p:txBody>
          <a:bodyPr/>
          <a:lstStyle/>
          <a:p>
            <a:r>
              <a:rPr lang="en-CA" b="1" dirty="0" smtClean="0">
                <a:solidFill>
                  <a:schemeClr val="tx1">
                    <a:lumMod val="85000"/>
                    <a:lumOff val="15000"/>
                  </a:schemeClr>
                </a:solidFill>
              </a:rPr>
              <a:t>Introduction</a:t>
            </a:r>
            <a:endParaRPr lang="en-CA" b="1" dirty="0">
              <a:solidFill>
                <a:schemeClr val="tx1">
                  <a:lumMod val="85000"/>
                  <a:lumOff val="15000"/>
                </a:schemeClr>
              </a:solidFill>
            </a:endParaRPr>
          </a:p>
        </p:txBody>
      </p:sp>
      <p:sp>
        <p:nvSpPr>
          <p:cNvPr id="3" name="Subtitle 2"/>
          <p:cNvSpPr>
            <a:spLocks noGrp="1"/>
          </p:cNvSpPr>
          <p:nvPr>
            <p:ph type="subTitle" idx="1"/>
          </p:nvPr>
        </p:nvSpPr>
        <p:spPr>
          <a:xfrm>
            <a:off x="1331640" y="1844824"/>
            <a:ext cx="6400800" cy="4536504"/>
          </a:xfrm>
        </p:spPr>
        <p:txBody>
          <a:bodyPr>
            <a:normAutofit/>
          </a:bodyPr>
          <a:lstStyle/>
          <a:p>
            <a:pPr algn="l">
              <a:buFont typeface="Arial" pitchFamily="34" charset="0"/>
              <a:buChar char="•"/>
            </a:pPr>
            <a:r>
              <a:rPr lang="en-CA" dirty="0" smtClean="0">
                <a:solidFill>
                  <a:schemeClr val="tx1">
                    <a:lumMod val="85000"/>
                    <a:lumOff val="15000"/>
                  </a:schemeClr>
                </a:solidFill>
              </a:rPr>
              <a:t> Housekeeping</a:t>
            </a:r>
          </a:p>
          <a:p>
            <a:pPr algn="l">
              <a:buFont typeface="Arial" pitchFamily="34" charset="0"/>
              <a:buChar char="•"/>
            </a:pPr>
            <a:r>
              <a:rPr lang="en-CA" dirty="0" smtClean="0">
                <a:solidFill>
                  <a:schemeClr val="tx1">
                    <a:lumMod val="85000"/>
                    <a:lumOff val="15000"/>
                  </a:schemeClr>
                </a:solidFill>
              </a:rPr>
              <a:t> Set the stage and offer the big “promise” </a:t>
            </a:r>
            <a:r>
              <a:rPr lang="en-CA" i="1" dirty="0" smtClean="0">
                <a:solidFill>
                  <a:schemeClr val="tx1">
                    <a:lumMod val="85000"/>
                    <a:lumOff val="15000"/>
                  </a:schemeClr>
                </a:solidFill>
              </a:rPr>
              <a:t>(Who is this webinar for? What will they learn?)</a:t>
            </a:r>
          </a:p>
          <a:p>
            <a:pPr algn="l">
              <a:buFont typeface="Arial" pitchFamily="34" charset="0"/>
              <a:buChar char="•"/>
            </a:pPr>
            <a:r>
              <a:rPr lang="en-CA" dirty="0" smtClean="0">
                <a:solidFill>
                  <a:schemeClr val="tx1">
                    <a:lumMod val="85000"/>
                    <a:lumOff val="15000"/>
                  </a:schemeClr>
                </a:solidFill>
              </a:rPr>
              <a:t> Build credibility (who are you? Why are you an expert in this topic and why should they listen to you?)</a:t>
            </a:r>
          </a:p>
          <a:p>
            <a:pPr algn="l">
              <a:buFont typeface="Arial" pitchFamily="34" charset="0"/>
              <a:buChar char="•"/>
            </a:pPr>
            <a:r>
              <a:rPr lang="en-CA" dirty="0" smtClean="0">
                <a:solidFill>
                  <a:schemeClr val="tx1">
                    <a:lumMod val="85000"/>
                    <a:lumOff val="15000"/>
                  </a:schemeClr>
                </a:solidFill>
              </a:rPr>
              <a:t> YOUR story (before and after)</a:t>
            </a:r>
          </a:p>
          <a:p>
            <a:pPr algn="l">
              <a:buFont typeface="Arial" pitchFamily="34" charset="0"/>
              <a:buChar char="•"/>
            </a:pPr>
            <a:endParaRPr lang="en-CA" dirty="0" smtClean="0"/>
          </a:p>
          <a:p>
            <a:pPr algn="l">
              <a:buFont typeface="Arial" pitchFamily="34" charset="0"/>
              <a:buChar char="•"/>
            </a:pPr>
            <a:endParaRPr lang="en-CA" dirty="0"/>
          </a:p>
        </p:txBody>
      </p:sp>
      <p:pic>
        <p:nvPicPr>
          <p:cNvPr id="4" name="Picture 3" descr="C:\Users\Owner\Documents\powerpoint-2_crop.jpg"/>
          <p:cNvPicPr>
            <a:picLocks noChangeAspect="1" noChangeArrowheads="1"/>
          </p:cNvPicPr>
          <p:nvPr/>
        </p:nvPicPr>
        <p:blipFill>
          <a:blip r:embed="rId2" cstate="print"/>
          <a:srcRect/>
          <a:stretch>
            <a:fillRect/>
          </a:stretch>
        </p:blipFill>
        <p:spPr bwMode="auto">
          <a:xfrm>
            <a:off x="0" y="0"/>
            <a:ext cx="9144000" cy="908720"/>
          </a:xfrm>
          <a:prstGeom prst="rect">
            <a:avLst/>
          </a:prstGeom>
          <a:noFill/>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55576" y="764704"/>
            <a:ext cx="7772400" cy="1080120"/>
          </a:xfrm>
        </p:spPr>
        <p:txBody>
          <a:bodyPr/>
          <a:lstStyle/>
          <a:p>
            <a:r>
              <a:rPr lang="en-CA" b="1" dirty="0" smtClean="0">
                <a:solidFill>
                  <a:schemeClr val="tx1">
                    <a:lumMod val="85000"/>
                    <a:lumOff val="15000"/>
                  </a:schemeClr>
                </a:solidFill>
              </a:rPr>
              <a:t>Content</a:t>
            </a:r>
            <a:endParaRPr lang="en-CA" b="1" dirty="0">
              <a:solidFill>
                <a:schemeClr val="tx1">
                  <a:lumMod val="85000"/>
                  <a:lumOff val="15000"/>
                </a:schemeClr>
              </a:solidFill>
            </a:endParaRPr>
          </a:p>
        </p:txBody>
      </p:sp>
      <p:sp>
        <p:nvSpPr>
          <p:cNvPr id="3" name="Subtitle 2"/>
          <p:cNvSpPr>
            <a:spLocks noGrp="1"/>
          </p:cNvSpPr>
          <p:nvPr>
            <p:ph type="subTitle" idx="1"/>
          </p:nvPr>
        </p:nvSpPr>
        <p:spPr>
          <a:xfrm>
            <a:off x="1331640" y="1844824"/>
            <a:ext cx="6400800" cy="4536504"/>
          </a:xfrm>
        </p:spPr>
        <p:txBody>
          <a:bodyPr>
            <a:normAutofit/>
          </a:bodyPr>
          <a:lstStyle/>
          <a:p>
            <a:pPr algn="l">
              <a:buFont typeface="Arial" pitchFamily="34" charset="0"/>
              <a:buChar char="•"/>
            </a:pPr>
            <a:r>
              <a:rPr lang="en-CA" dirty="0" smtClean="0">
                <a:solidFill>
                  <a:schemeClr val="tx1">
                    <a:lumMod val="85000"/>
                    <a:lumOff val="15000"/>
                  </a:schemeClr>
                </a:solidFill>
              </a:rPr>
              <a:t> Try to teach in the simplest way possible (3 steps, 3 secrets, etc.)</a:t>
            </a:r>
          </a:p>
          <a:p>
            <a:pPr algn="l">
              <a:buFont typeface="Arial" pitchFamily="34" charset="0"/>
              <a:buChar char="•"/>
            </a:pPr>
            <a:r>
              <a:rPr lang="en-CA" dirty="0" smtClean="0">
                <a:solidFill>
                  <a:schemeClr val="tx1">
                    <a:lumMod val="85000"/>
                    <a:lumOff val="15000"/>
                  </a:schemeClr>
                </a:solidFill>
              </a:rPr>
              <a:t> It must tie into the product you are selling at the end</a:t>
            </a:r>
          </a:p>
          <a:p>
            <a:pPr algn="l">
              <a:buFont typeface="Arial" pitchFamily="34" charset="0"/>
              <a:buChar char="•"/>
            </a:pPr>
            <a:r>
              <a:rPr lang="en-CA" dirty="0" smtClean="0">
                <a:solidFill>
                  <a:schemeClr val="tx1">
                    <a:lumMod val="85000"/>
                    <a:lumOff val="15000"/>
                  </a:schemeClr>
                </a:solidFill>
              </a:rPr>
              <a:t> Keep them interested to stay on by using open/close loops</a:t>
            </a:r>
          </a:p>
          <a:p>
            <a:pPr algn="l">
              <a:buFont typeface="Arial" pitchFamily="34" charset="0"/>
              <a:buChar char="•"/>
            </a:pPr>
            <a:r>
              <a:rPr lang="en-CA" dirty="0" smtClean="0">
                <a:solidFill>
                  <a:schemeClr val="tx1">
                    <a:lumMod val="85000"/>
                    <a:lumOff val="15000"/>
                  </a:schemeClr>
                </a:solidFill>
              </a:rPr>
              <a:t> Delicately “seed” your program</a:t>
            </a:r>
          </a:p>
          <a:p>
            <a:pPr algn="l">
              <a:buFont typeface="Arial" pitchFamily="34" charset="0"/>
              <a:buChar char="•"/>
            </a:pPr>
            <a:endParaRPr lang="en-CA" dirty="0" smtClean="0">
              <a:solidFill>
                <a:schemeClr val="tx1">
                  <a:lumMod val="75000"/>
                  <a:lumOff val="25000"/>
                </a:schemeClr>
              </a:solidFill>
            </a:endParaRPr>
          </a:p>
          <a:p>
            <a:pPr algn="l">
              <a:buFont typeface="Arial" pitchFamily="34" charset="0"/>
              <a:buChar char="•"/>
            </a:pPr>
            <a:endParaRPr lang="en-CA" dirty="0" smtClean="0"/>
          </a:p>
          <a:p>
            <a:pPr algn="l">
              <a:buFont typeface="Arial" pitchFamily="34" charset="0"/>
              <a:buChar char="•"/>
            </a:pPr>
            <a:endParaRPr lang="en-CA" dirty="0"/>
          </a:p>
        </p:txBody>
      </p:sp>
      <p:pic>
        <p:nvPicPr>
          <p:cNvPr id="4" name="Picture 3" descr="C:\Users\Owner\Documents\powerpoint-2_crop.jpg"/>
          <p:cNvPicPr>
            <a:picLocks noChangeAspect="1" noChangeArrowheads="1"/>
          </p:cNvPicPr>
          <p:nvPr/>
        </p:nvPicPr>
        <p:blipFill>
          <a:blip r:embed="rId2" cstate="print"/>
          <a:srcRect/>
          <a:stretch>
            <a:fillRect/>
          </a:stretch>
        </p:blipFill>
        <p:spPr bwMode="auto">
          <a:xfrm>
            <a:off x="0" y="0"/>
            <a:ext cx="9144000" cy="908720"/>
          </a:xfrm>
          <a:prstGeom prst="rect">
            <a:avLst/>
          </a:prstGeom>
          <a:noFill/>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01824"/>
            <a:ext cx="8229600" cy="1143000"/>
          </a:xfrm>
        </p:spPr>
        <p:txBody>
          <a:bodyPr>
            <a:normAutofit/>
          </a:bodyPr>
          <a:lstStyle/>
          <a:p>
            <a:r>
              <a:rPr lang="en-CA" b="1" dirty="0" smtClean="0">
                <a:solidFill>
                  <a:schemeClr val="tx1">
                    <a:lumMod val="85000"/>
                    <a:lumOff val="15000"/>
                  </a:schemeClr>
                </a:solidFill>
              </a:rPr>
              <a:t>The Transition</a:t>
            </a:r>
            <a:endParaRPr lang="en-CA" b="1" dirty="0">
              <a:solidFill>
                <a:schemeClr val="tx1">
                  <a:lumMod val="85000"/>
                  <a:lumOff val="15000"/>
                </a:schemeClr>
              </a:solidFill>
            </a:endParaRPr>
          </a:p>
        </p:txBody>
      </p:sp>
      <p:sp>
        <p:nvSpPr>
          <p:cNvPr id="4" name="Subtitle 2"/>
          <p:cNvSpPr txBox="1">
            <a:spLocks/>
          </p:cNvSpPr>
          <p:nvPr/>
        </p:nvSpPr>
        <p:spPr>
          <a:xfrm>
            <a:off x="1331640" y="1772816"/>
            <a:ext cx="6400800" cy="4536504"/>
          </a:xfrm>
          <a:prstGeom prst="rect">
            <a:avLst/>
          </a:prstGeom>
        </p:spPr>
        <p:txBody>
          <a:bodyPr vert="horz" lIns="91440" tIns="45720" rIns="91440" bIns="45720" rtlCol="0">
            <a:normAutofit/>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endParaRPr kumimoji="0" lang="en-CA"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5" name="Title 1"/>
          <p:cNvSpPr txBox="1">
            <a:spLocks/>
          </p:cNvSpPr>
          <p:nvPr/>
        </p:nvSpPr>
        <p:spPr>
          <a:xfrm>
            <a:off x="539552" y="1988840"/>
            <a:ext cx="8229600" cy="1656184"/>
          </a:xfrm>
          <a:prstGeom prst="rect">
            <a:avLst/>
          </a:prstGeom>
        </p:spPr>
        <p:txBody>
          <a:bodyPr vert="horz" lIns="91440" tIns="45720" rIns="91440" bIns="45720" rtlCol="0" anchor="ctr">
            <a:normAutofit fontScale="92500" lnSpcReduction="2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CA" sz="4400" b="0" i="0" u="none" strike="noStrike" kern="1200" cap="none" spc="0" normalizeH="0" baseline="0" noProof="0" dirty="0" smtClean="0">
                <a:ln>
                  <a:noFill/>
                </a:ln>
                <a:solidFill>
                  <a:schemeClr val="tx1">
                    <a:lumMod val="95000"/>
                    <a:lumOff val="5000"/>
                  </a:schemeClr>
                </a:solidFill>
                <a:effectLst/>
                <a:uLnTx/>
                <a:uFillTx/>
                <a:latin typeface="+mj-lt"/>
                <a:ea typeface="+mj-ea"/>
                <a:cs typeface="+mj-cs"/>
              </a:rPr>
              <a:t>The transition from </a:t>
            </a:r>
            <a:r>
              <a:rPr kumimoji="0" lang="en-CA" sz="4400" b="1" i="0" u="none" strike="noStrike" kern="1200" cap="none" spc="0" normalizeH="0" baseline="0" noProof="0" dirty="0" smtClean="0">
                <a:ln>
                  <a:noFill/>
                </a:ln>
                <a:solidFill>
                  <a:srgbClr val="C00000"/>
                </a:solidFill>
                <a:effectLst/>
                <a:uLnTx/>
                <a:uFillTx/>
                <a:latin typeface="+mj-lt"/>
                <a:ea typeface="+mj-ea"/>
                <a:cs typeface="+mj-cs"/>
              </a:rPr>
              <a:t>teaching</a:t>
            </a:r>
            <a:r>
              <a:rPr kumimoji="0" lang="en-CA" sz="4400" b="0" i="0" u="none" strike="noStrike" kern="1200" cap="none" spc="0" normalizeH="0" noProof="0" dirty="0" smtClean="0">
                <a:ln>
                  <a:noFill/>
                </a:ln>
                <a:solidFill>
                  <a:schemeClr val="tx1"/>
                </a:solidFill>
                <a:effectLst/>
                <a:uLnTx/>
                <a:uFillTx/>
                <a:latin typeface="+mj-lt"/>
                <a:ea typeface="+mj-ea"/>
                <a:cs typeface="+mj-cs"/>
              </a:rPr>
              <a:t> </a:t>
            </a:r>
          </a:p>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CA" sz="4400" b="0" i="0" u="none" strike="noStrike" kern="1200" cap="none" spc="0" normalizeH="0" baseline="0" noProof="0" dirty="0" smtClean="0">
                <a:ln>
                  <a:noFill/>
                </a:ln>
                <a:solidFill>
                  <a:schemeClr val="tx1">
                    <a:lumMod val="95000"/>
                    <a:lumOff val="5000"/>
                  </a:schemeClr>
                </a:solidFill>
                <a:effectLst/>
                <a:uLnTx/>
                <a:uFillTx/>
                <a:latin typeface="+mj-lt"/>
                <a:ea typeface="+mj-ea"/>
                <a:cs typeface="+mj-cs"/>
              </a:rPr>
              <a:t>content to </a:t>
            </a:r>
            <a:r>
              <a:rPr kumimoji="0" lang="en-CA" sz="4400" b="1" i="0" u="none" strike="noStrike" kern="1200" cap="none" spc="0" normalizeH="0" baseline="0" noProof="0" dirty="0" smtClean="0">
                <a:ln>
                  <a:noFill/>
                </a:ln>
                <a:solidFill>
                  <a:srgbClr val="C00000"/>
                </a:solidFill>
                <a:effectLst/>
                <a:uLnTx/>
                <a:uFillTx/>
                <a:latin typeface="+mj-lt"/>
                <a:ea typeface="+mj-ea"/>
                <a:cs typeface="+mj-cs"/>
              </a:rPr>
              <a:t>selling</a:t>
            </a:r>
            <a:r>
              <a:rPr kumimoji="0" lang="en-CA" sz="4400" b="0" i="0" u="none" strike="noStrike" kern="1200" cap="none" spc="0" normalizeH="0" baseline="0" noProof="0" dirty="0" smtClean="0">
                <a:ln>
                  <a:noFill/>
                </a:ln>
                <a:solidFill>
                  <a:schemeClr val="tx1"/>
                </a:solidFill>
                <a:effectLst/>
                <a:uLnTx/>
                <a:uFillTx/>
                <a:latin typeface="+mj-lt"/>
                <a:ea typeface="+mj-ea"/>
                <a:cs typeface="+mj-cs"/>
              </a:rPr>
              <a:t> </a:t>
            </a:r>
            <a:r>
              <a:rPr kumimoji="0" lang="en-CA" sz="4400" b="0" i="0" u="none" strike="noStrike" kern="1200" cap="none" spc="0" normalizeH="0" baseline="0" noProof="0" dirty="0" smtClean="0">
                <a:ln>
                  <a:noFill/>
                </a:ln>
                <a:solidFill>
                  <a:schemeClr val="tx1">
                    <a:lumMod val="95000"/>
                    <a:lumOff val="5000"/>
                  </a:schemeClr>
                </a:solidFill>
                <a:effectLst/>
                <a:uLnTx/>
                <a:uFillTx/>
                <a:latin typeface="+mj-lt"/>
                <a:ea typeface="+mj-ea"/>
                <a:cs typeface="+mj-cs"/>
              </a:rPr>
              <a:t>your product</a:t>
            </a:r>
            <a:r>
              <a:rPr kumimoji="0" lang="en-CA" sz="4400" b="0" i="0" u="none" strike="noStrike" kern="1200" cap="none" spc="0" normalizeH="0" noProof="0" dirty="0" smtClean="0">
                <a:ln>
                  <a:noFill/>
                </a:ln>
                <a:solidFill>
                  <a:schemeClr val="tx1">
                    <a:lumMod val="95000"/>
                    <a:lumOff val="5000"/>
                  </a:schemeClr>
                </a:solidFill>
                <a:effectLst/>
                <a:uLnTx/>
                <a:uFillTx/>
                <a:latin typeface="+mj-lt"/>
                <a:ea typeface="+mj-ea"/>
                <a:cs typeface="+mj-cs"/>
              </a:rPr>
              <a:t> </a:t>
            </a:r>
          </a:p>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CA" sz="4400" b="0" i="0" u="none" strike="noStrike" kern="1200" cap="none" spc="0" normalizeH="0" baseline="0" noProof="0" dirty="0" smtClean="0">
                <a:ln>
                  <a:noFill/>
                </a:ln>
                <a:solidFill>
                  <a:schemeClr val="tx1">
                    <a:lumMod val="95000"/>
                    <a:lumOff val="5000"/>
                  </a:schemeClr>
                </a:solidFill>
                <a:effectLst/>
                <a:uLnTx/>
                <a:uFillTx/>
                <a:latin typeface="+mj-lt"/>
                <a:ea typeface="+mj-ea"/>
                <a:cs typeface="+mj-cs"/>
              </a:rPr>
              <a:t>needs</a:t>
            </a:r>
            <a:r>
              <a:rPr kumimoji="0" lang="en-CA" sz="4400" b="0" i="0" u="none" strike="noStrike" kern="1200" cap="none" spc="0" normalizeH="0" noProof="0" dirty="0" smtClean="0">
                <a:ln>
                  <a:noFill/>
                </a:ln>
                <a:solidFill>
                  <a:schemeClr val="tx1">
                    <a:lumMod val="95000"/>
                    <a:lumOff val="5000"/>
                  </a:schemeClr>
                </a:solidFill>
                <a:effectLst/>
                <a:uLnTx/>
                <a:uFillTx/>
                <a:latin typeface="+mj-lt"/>
                <a:ea typeface="+mj-ea"/>
                <a:cs typeface="+mj-cs"/>
              </a:rPr>
              <a:t> to be seamless.</a:t>
            </a:r>
            <a:endParaRPr kumimoji="0" lang="en-CA" sz="4400" b="0" i="0" u="none" strike="noStrike" kern="1200" cap="none" spc="0" normalizeH="0" baseline="0" noProof="0" dirty="0">
              <a:ln>
                <a:noFill/>
              </a:ln>
              <a:solidFill>
                <a:schemeClr val="tx1">
                  <a:lumMod val="95000"/>
                  <a:lumOff val="5000"/>
                </a:schemeClr>
              </a:solidFill>
              <a:effectLst/>
              <a:uLnTx/>
              <a:uFillTx/>
              <a:latin typeface="+mj-lt"/>
              <a:ea typeface="+mj-ea"/>
              <a:cs typeface="+mj-cs"/>
            </a:endParaRPr>
          </a:p>
        </p:txBody>
      </p:sp>
      <p:pic>
        <p:nvPicPr>
          <p:cNvPr id="8" name="Picture 7"/>
          <p:cNvPicPr/>
          <p:nvPr/>
        </p:nvPicPr>
        <p:blipFill>
          <a:blip r:embed="rId2" cstate="print"/>
          <a:srcRect/>
          <a:stretch>
            <a:fillRect/>
          </a:stretch>
        </p:blipFill>
        <p:spPr bwMode="auto">
          <a:xfrm>
            <a:off x="2483768" y="3573016"/>
            <a:ext cx="4248472" cy="2736304"/>
          </a:xfrm>
          <a:prstGeom prst="rect">
            <a:avLst/>
          </a:prstGeom>
          <a:noFill/>
          <a:ln w="9525">
            <a:noFill/>
            <a:miter lim="800000"/>
            <a:headEnd/>
            <a:tailEnd/>
          </a:ln>
          <a:effectLst/>
        </p:spPr>
      </p:pic>
      <p:pic>
        <p:nvPicPr>
          <p:cNvPr id="6" name="Picture 5" descr="C:\Users\Owner\Documents\powerpoint-2_crop.jpg"/>
          <p:cNvPicPr>
            <a:picLocks noChangeAspect="1" noChangeArrowheads="1"/>
          </p:cNvPicPr>
          <p:nvPr/>
        </p:nvPicPr>
        <p:blipFill>
          <a:blip r:embed="rId3" cstate="print"/>
          <a:srcRect/>
          <a:stretch>
            <a:fillRect/>
          </a:stretch>
        </p:blipFill>
        <p:spPr bwMode="auto">
          <a:xfrm>
            <a:off x="0" y="0"/>
            <a:ext cx="9144000" cy="90872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500" fill="hold"/>
                                        <p:tgtEl>
                                          <p:spTgt spid="8"/>
                                        </p:tgtEl>
                                        <p:attrNameLst>
                                          <p:attrName>ppt_w</p:attrName>
                                        </p:attrNameLst>
                                      </p:cBhvr>
                                      <p:tavLst>
                                        <p:tav tm="0">
                                          <p:val>
                                            <p:fltVal val="0"/>
                                          </p:val>
                                        </p:tav>
                                        <p:tav tm="100000">
                                          <p:val>
                                            <p:strVal val="#ppt_w"/>
                                          </p:val>
                                        </p:tav>
                                      </p:tavLst>
                                    </p:anim>
                                    <p:anim calcmode="lin" valueType="num">
                                      <p:cBhvr>
                                        <p:cTn id="14" dur="500" fill="hold"/>
                                        <p:tgtEl>
                                          <p:spTgt spid="8"/>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p:cNvGraphicFramePr/>
          <p:nvPr/>
        </p:nvGraphicFramePr>
        <p:xfrm>
          <a:off x="467544" y="836712"/>
          <a:ext cx="8280920" cy="583264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Rectangle 4"/>
          <p:cNvSpPr/>
          <p:nvPr/>
        </p:nvSpPr>
        <p:spPr>
          <a:xfrm>
            <a:off x="1331640" y="1436583"/>
            <a:ext cx="521298" cy="1107996"/>
          </a:xfrm>
          <a:prstGeom prst="rect">
            <a:avLst/>
          </a:prstGeom>
          <a:noFill/>
        </p:spPr>
        <p:txBody>
          <a:bodyPr wrap="square" lIns="91440" tIns="45720" rIns="91440" bIns="45720">
            <a:spAutoFit/>
          </a:bodyPr>
          <a:lstStyle/>
          <a:p>
            <a:pPr algn="ctr"/>
            <a:r>
              <a:rPr lang="en-US" sz="6600" b="1" dirty="0" smtClean="0">
                <a:ln w="1905"/>
                <a:solidFill>
                  <a:schemeClr val="tx1">
                    <a:lumMod val="85000"/>
                    <a:lumOff val="15000"/>
                  </a:schemeClr>
                </a:solidFill>
                <a:effectLst>
                  <a:innerShdw blurRad="69850" dist="43180" dir="5400000">
                    <a:srgbClr val="000000">
                      <a:alpha val="65000"/>
                    </a:srgbClr>
                  </a:innerShdw>
                </a:effectLst>
              </a:rPr>
              <a:t>1</a:t>
            </a:r>
            <a:endParaRPr lang="en-US" sz="6600" b="1" cap="none" spc="0" dirty="0">
              <a:ln w="12700">
                <a:solidFill>
                  <a:schemeClr val="tx2">
                    <a:satMod val="155000"/>
                  </a:schemeClr>
                </a:solidFill>
                <a:prstDash val="solid"/>
              </a:ln>
              <a:solidFill>
                <a:schemeClr val="tx1">
                  <a:lumMod val="85000"/>
                  <a:lumOff val="15000"/>
                </a:schemeClr>
              </a:solidFill>
              <a:effectLst>
                <a:outerShdw blurRad="41275" dist="20320" dir="1800000" algn="tl" rotWithShape="0">
                  <a:srgbClr val="000000">
                    <a:alpha val="40000"/>
                  </a:srgbClr>
                </a:outerShdw>
              </a:effectLst>
            </a:endParaRPr>
          </a:p>
        </p:txBody>
      </p:sp>
      <p:sp>
        <p:nvSpPr>
          <p:cNvPr id="6" name="Rectangle 5"/>
          <p:cNvSpPr/>
          <p:nvPr/>
        </p:nvSpPr>
        <p:spPr>
          <a:xfrm>
            <a:off x="4499992" y="-75585"/>
            <a:ext cx="521298" cy="1107996"/>
          </a:xfrm>
          <a:prstGeom prst="rect">
            <a:avLst/>
          </a:prstGeom>
          <a:noFill/>
        </p:spPr>
        <p:txBody>
          <a:bodyPr wrap="square" lIns="91440" tIns="45720" rIns="91440" bIns="45720">
            <a:spAutoFit/>
          </a:bodyPr>
          <a:lstStyle/>
          <a:p>
            <a:pPr algn="ctr"/>
            <a:r>
              <a:rPr lang="en-US" sz="6600" b="1" dirty="0" smtClean="0">
                <a:ln w="1905"/>
                <a:solidFill>
                  <a:schemeClr val="tx1">
                    <a:lumMod val="85000"/>
                    <a:lumOff val="15000"/>
                  </a:schemeClr>
                </a:solidFill>
                <a:effectLst>
                  <a:innerShdw blurRad="69850" dist="43180" dir="5400000">
                    <a:srgbClr val="000000">
                      <a:alpha val="65000"/>
                    </a:srgbClr>
                  </a:innerShdw>
                </a:effectLst>
              </a:rPr>
              <a:t>2</a:t>
            </a:r>
            <a:endParaRPr lang="en-US" sz="6600" b="1" cap="none" spc="0" dirty="0">
              <a:ln w="12700">
                <a:solidFill>
                  <a:schemeClr val="tx2">
                    <a:satMod val="155000"/>
                  </a:schemeClr>
                </a:solidFill>
                <a:prstDash val="solid"/>
              </a:ln>
              <a:solidFill>
                <a:schemeClr val="tx1">
                  <a:lumMod val="85000"/>
                  <a:lumOff val="15000"/>
                </a:schemeClr>
              </a:solidFill>
              <a:effectLst>
                <a:outerShdw blurRad="41275" dist="20320" dir="1800000" algn="tl" rotWithShape="0">
                  <a:srgbClr val="000000">
                    <a:alpha val="40000"/>
                  </a:srgbClr>
                </a:outerShdw>
              </a:effectLst>
            </a:endParaRPr>
          </a:p>
        </p:txBody>
      </p:sp>
      <p:sp>
        <p:nvSpPr>
          <p:cNvPr id="7" name="Rectangle 6"/>
          <p:cNvSpPr/>
          <p:nvPr/>
        </p:nvSpPr>
        <p:spPr>
          <a:xfrm>
            <a:off x="7291062" y="1497558"/>
            <a:ext cx="521298" cy="923330"/>
          </a:xfrm>
          <a:prstGeom prst="rect">
            <a:avLst/>
          </a:prstGeom>
          <a:noFill/>
        </p:spPr>
        <p:txBody>
          <a:bodyPr wrap="square" lIns="91440" tIns="45720" rIns="91440" bIns="45720">
            <a:spAutoFit/>
          </a:bodyPr>
          <a:lstStyle/>
          <a:p>
            <a:pPr algn="ctr"/>
            <a:r>
              <a:rPr lang="en-US" sz="5400" b="1" dirty="0" smtClean="0">
                <a:ln w="1905"/>
                <a:solidFill>
                  <a:schemeClr val="tx1">
                    <a:lumMod val="85000"/>
                    <a:lumOff val="15000"/>
                  </a:schemeClr>
                </a:solidFill>
                <a:effectLst>
                  <a:innerShdw blurRad="69850" dist="43180" dir="5400000">
                    <a:srgbClr val="000000">
                      <a:alpha val="65000"/>
                    </a:srgbClr>
                  </a:innerShdw>
                </a:effectLst>
              </a:rPr>
              <a:t>3</a:t>
            </a:r>
            <a:endParaRPr lang="en-US" sz="5400" b="1" cap="none" spc="0" dirty="0">
              <a:ln w="12700">
                <a:solidFill>
                  <a:schemeClr val="tx2">
                    <a:satMod val="155000"/>
                  </a:schemeClr>
                </a:solidFill>
                <a:prstDash val="solid"/>
              </a:ln>
              <a:solidFill>
                <a:schemeClr val="tx1">
                  <a:lumMod val="85000"/>
                  <a:lumOff val="15000"/>
                </a:schemeClr>
              </a:solidFill>
              <a:effectLst>
                <a:outerShdw blurRad="41275" dist="20320" dir="1800000" algn="tl" rotWithShape="0">
                  <a:srgbClr val="000000">
                    <a:alpha val="40000"/>
                  </a:srgbClr>
                </a:outerShdw>
              </a:effectLst>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457200" y="2358008"/>
            <a:ext cx="8229600" cy="1143000"/>
          </a:xfrm>
          <a:prstGeom prst="rect">
            <a:avLst/>
          </a:prstGeom>
        </p:spPr>
        <p:txBody>
          <a:bodyPr vert="horz" lIns="0" rIns="0" bIns="0" anchor="b">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en-CA" sz="3600" b="1" i="0" u="none" strike="noStrike" kern="1200" cap="none" spc="0" normalizeH="0" baseline="0" noProof="0" dirty="0">
              <a:ln>
                <a:noFill/>
              </a:ln>
              <a:solidFill>
                <a:schemeClr val="tx1">
                  <a:lumMod val="75000"/>
                  <a:lumOff val="25000"/>
                </a:schemeClr>
              </a:solidFill>
              <a:effectLst/>
              <a:uLnTx/>
              <a:uFillTx/>
              <a:latin typeface="+mj-lt"/>
              <a:ea typeface="+mj-ea"/>
              <a:cs typeface="+mj-cs"/>
            </a:endParaRPr>
          </a:p>
        </p:txBody>
      </p:sp>
      <p:sp>
        <p:nvSpPr>
          <p:cNvPr id="9" name="Title 1"/>
          <p:cNvSpPr txBox="1">
            <a:spLocks/>
          </p:cNvSpPr>
          <p:nvPr/>
        </p:nvSpPr>
        <p:spPr>
          <a:xfrm>
            <a:off x="539552" y="2348880"/>
            <a:ext cx="8229600" cy="1143000"/>
          </a:xfrm>
          <a:prstGeom prst="rect">
            <a:avLst/>
          </a:prstGeom>
        </p:spPr>
        <p:txBody>
          <a:bodyPr vert="horz" lIns="0" rIns="0" bIns="0" anchor="b">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CA" sz="5400" b="1" i="0" u="none" strike="noStrike" kern="1200" cap="none" spc="0" normalizeH="0" baseline="0" noProof="0" dirty="0" smtClean="0">
                <a:ln>
                  <a:noFill/>
                </a:ln>
                <a:solidFill>
                  <a:schemeClr val="tx1">
                    <a:lumMod val="85000"/>
                    <a:lumOff val="15000"/>
                  </a:schemeClr>
                </a:solidFill>
                <a:effectLst/>
                <a:uLnTx/>
                <a:uFillTx/>
                <a:latin typeface="+mj-lt"/>
                <a:ea typeface="+mj-ea"/>
                <a:cs typeface="+mj-cs"/>
              </a:rPr>
              <a:t>Let me ask you a question. </a:t>
            </a:r>
          </a:p>
        </p:txBody>
      </p:sp>
      <p:pic>
        <p:nvPicPr>
          <p:cNvPr id="4" name="Picture 3" descr="Unsink logo2.jpg"/>
          <p:cNvPicPr>
            <a:picLocks noChangeAspect="1"/>
          </p:cNvPicPr>
          <p:nvPr/>
        </p:nvPicPr>
        <p:blipFill>
          <a:blip r:embed="rId2" cstate="print"/>
          <a:stretch>
            <a:fillRect/>
          </a:stretch>
        </p:blipFill>
        <p:spPr>
          <a:xfrm>
            <a:off x="6084168" y="5733256"/>
            <a:ext cx="3059832" cy="1118087"/>
          </a:xfrm>
          <a:prstGeom prst="rect">
            <a:avLst/>
          </a:prstGeom>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539552" y="980728"/>
            <a:ext cx="8229600" cy="854968"/>
          </a:xfrm>
          <a:prstGeom prst="rect">
            <a:avLst/>
          </a:prstGeom>
        </p:spPr>
        <p:txBody>
          <a:bodyPr vert="horz" lIns="0" rIns="0" bIns="0" anchor="b">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CA" sz="4000" b="1" i="0" u="none" strike="noStrike" kern="1200" cap="none" spc="0" normalizeH="0" baseline="0" noProof="0" dirty="0" smtClean="0">
                <a:ln>
                  <a:noFill/>
                </a:ln>
                <a:solidFill>
                  <a:schemeClr val="tx1">
                    <a:lumMod val="85000"/>
                    <a:lumOff val="15000"/>
                  </a:schemeClr>
                </a:solidFill>
                <a:effectLst/>
                <a:uLnTx/>
                <a:uFillTx/>
                <a:latin typeface="+mj-lt"/>
                <a:ea typeface="+mj-ea"/>
                <a:cs typeface="+mj-cs"/>
              </a:rPr>
              <a:t>Is this how you’re</a:t>
            </a:r>
            <a:r>
              <a:rPr kumimoji="0" lang="en-CA" sz="4000" b="1" i="0" u="none" strike="noStrike" kern="1200" cap="none" spc="0" normalizeH="0" noProof="0" dirty="0" smtClean="0">
                <a:ln>
                  <a:noFill/>
                </a:ln>
                <a:solidFill>
                  <a:schemeClr val="tx1">
                    <a:lumMod val="85000"/>
                    <a:lumOff val="15000"/>
                  </a:schemeClr>
                </a:solidFill>
                <a:effectLst/>
                <a:uLnTx/>
                <a:uFillTx/>
                <a:latin typeface="+mj-lt"/>
                <a:ea typeface="+mj-ea"/>
                <a:cs typeface="+mj-cs"/>
              </a:rPr>
              <a:t> feeling right now?</a:t>
            </a:r>
            <a:r>
              <a:rPr kumimoji="0" lang="en-CA" sz="4000" b="1" i="0" u="none" strike="noStrike" kern="1200" cap="none" spc="0" normalizeH="0" baseline="0" noProof="0" dirty="0" smtClean="0">
                <a:ln>
                  <a:noFill/>
                </a:ln>
                <a:solidFill>
                  <a:schemeClr val="tx1">
                    <a:lumMod val="85000"/>
                    <a:lumOff val="15000"/>
                  </a:schemeClr>
                </a:solidFill>
                <a:effectLst/>
                <a:uLnTx/>
                <a:uFillTx/>
                <a:latin typeface="+mj-lt"/>
                <a:ea typeface="+mj-ea"/>
                <a:cs typeface="+mj-cs"/>
              </a:rPr>
              <a:t> </a:t>
            </a:r>
          </a:p>
        </p:txBody>
      </p:sp>
      <p:pic>
        <p:nvPicPr>
          <p:cNvPr id="4" name="Picture 3" descr="guy with sticky notes.jpg"/>
          <p:cNvPicPr>
            <a:picLocks noChangeAspect="1"/>
          </p:cNvPicPr>
          <p:nvPr/>
        </p:nvPicPr>
        <p:blipFill>
          <a:blip r:embed="rId2" cstate="print"/>
          <a:stretch>
            <a:fillRect/>
          </a:stretch>
        </p:blipFill>
        <p:spPr>
          <a:xfrm>
            <a:off x="1907704" y="2204864"/>
            <a:ext cx="5085549" cy="3384376"/>
          </a:xfrm>
          <a:prstGeom prst="rect">
            <a:avLst/>
          </a:prstGeom>
        </p:spPr>
      </p:pic>
      <p:pic>
        <p:nvPicPr>
          <p:cNvPr id="6" name="Picture 5" descr="Unsink logo2.jpg"/>
          <p:cNvPicPr>
            <a:picLocks noChangeAspect="1"/>
          </p:cNvPicPr>
          <p:nvPr/>
        </p:nvPicPr>
        <p:blipFill>
          <a:blip r:embed="rId3" cstate="print"/>
          <a:stretch>
            <a:fillRect/>
          </a:stretch>
        </p:blipFill>
        <p:spPr>
          <a:xfrm>
            <a:off x="6084168" y="5733256"/>
            <a:ext cx="3059832" cy="1118087"/>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457200" y="2358008"/>
            <a:ext cx="8229600" cy="1143000"/>
          </a:xfrm>
          <a:prstGeom prst="rect">
            <a:avLst/>
          </a:prstGeom>
        </p:spPr>
        <p:txBody>
          <a:bodyPr vert="horz" lIns="0" rIns="0" bIns="0" anchor="b">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en-CA" sz="3600" b="1" i="0" u="none" strike="noStrike" kern="1200" cap="none" spc="0" normalizeH="0" baseline="0" noProof="0" dirty="0">
              <a:ln>
                <a:noFill/>
              </a:ln>
              <a:solidFill>
                <a:schemeClr val="tx1">
                  <a:lumMod val="75000"/>
                  <a:lumOff val="25000"/>
                </a:schemeClr>
              </a:solidFill>
              <a:effectLst/>
              <a:uLnTx/>
              <a:uFillTx/>
              <a:latin typeface="+mj-lt"/>
              <a:ea typeface="+mj-ea"/>
              <a:cs typeface="+mj-cs"/>
            </a:endParaRPr>
          </a:p>
        </p:txBody>
      </p:sp>
      <p:sp>
        <p:nvSpPr>
          <p:cNvPr id="9" name="Title 1"/>
          <p:cNvSpPr txBox="1">
            <a:spLocks/>
          </p:cNvSpPr>
          <p:nvPr/>
        </p:nvSpPr>
        <p:spPr>
          <a:xfrm>
            <a:off x="827584" y="2996952"/>
            <a:ext cx="7365504" cy="1143000"/>
          </a:xfrm>
          <a:prstGeom prst="rect">
            <a:avLst/>
          </a:prstGeom>
        </p:spPr>
        <p:txBody>
          <a:bodyPr vert="horz" lIns="0" rIns="0" bIns="0" anchor="b">
            <a:noAutofit/>
          </a:bodyPr>
          <a:lstStyle/>
          <a:p>
            <a:pPr lvl="0" algn="ctr">
              <a:spcBef>
                <a:spcPct val="0"/>
              </a:spcBef>
              <a:defRPr/>
            </a:pPr>
            <a:r>
              <a:rPr kumimoji="0" lang="en-CA" sz="3600" b="1" i="0" u="none" strike="noStrike" kern="1200" cap="none" spc="0" normalizeH="0" baseline="0" noProof="0" dirty="0" smtClean="0">
                <a:ln>
                  <a:noFill/>
                </a:ln>
                <a:solidFill>
                  <a:schemeClr val="tx1">
                    <a:lumMod val="85000"/>
                    <a:lumOff val="15000"/>
                  </a:schemeClr>
                </a:solidFill>
                <a:effectLst/>
                <a:uLnTx/>
                <a:uFillTx/>
                <a:latin typeface="+mj-lt"/>
                <a:ea typeface="+mj-ea"/>
                <a:cs typeface="+mj-cs"/>
              </a:rPr>
              <a:t>If you want a </a:t>
            </a:r>
            <a:r>
              <a:rPr kumimoji="0" lang="en-CA" sz="3600" b="1" i="0" u="none" strike="noStrike" kern="1200" cap="none" spc="0" normalizeH="0" baseline="0" noProof="0" dirty="0" smtClean="0">
                <a:ln>
                  <a:noFill/>
                </a:ln>
                <a:solidFill>
                  <a:srgbClr val="C00000"/>
                </a:solidFill>
                <a:effectLst/>
                <a:uLnTx/>
                <a:uFillTx/>
                <a:latin typeface="+mj-lt"/>
                <a:ea typeface="+mj-ea"/>
                <a:cs typeface="+mj-cs"/>
              </a:rPr>
              <a:t>REALLY</a:t>
            </a:r>
            <a:r>
              <a:rPr kumimoji="0" lang="en-CA" sz="3600" b="1" i="0" u="none" strike="noStrike" kern="1200" cap="none" spc="0" normalizeH="0" noProof="0" dirty="0" smtClean="0">
                <a:ln>
                  <a:noFill/>
                </a:ln>
                <a:solidFill>
                  <a:srgbClr val="C00000"/>
                </a:solidFill>
                <a:effectLst/>
                <a:uLnTx/>
                <a:uFillTx/>
                <a:latin typeface="+mj-lt"/>
                <a:ea typeface="+mj-ea"/>
                <a:cs typeface="+mj-cs"/>
              </a:rPr>
              <a:t> EASY</a:t>
            </a:r>
            <a:r>
              <a:rPr kumimoji="0" lang="en-CA" sz="3600" b="1" i="0" u="none" strike="noStrike" kern="1200" cap="none" spc="0" normalizeH="0" baseline="0" noProof="0" dirty="0" smtClean="0">
                <a:ln>
                  <a:noFill/>
                </a:ln>
                <a:solidFill>
                  <a:srgbClr val="C00000"/>
                </a:solidFill>
                <a:effectLst/>
                <a:uLnTx/>
                <a:uFillTx/>
                <a:latin typeface="+mj-lt"/>
                <a:ea typeface="+mj-ea"/>
                <a:cs typeface="+mj-cs"/>
              </a:rPr>
              <a:t>, REALLY</a:t>
            </a:r>
            <a:r>
              <a:rPr kumimoji="0" lang="en-CA" sz="3600" b="1" i="0" u="none" strike="noStrike" kern="1200" cap="none" spc="0" normalizeH="0" noProof="0" dirty="0" smtClean="0">
                <a:ln>
                  <a:noFill/>
                </a:ln>
                <a:solidFill>
                  <a:srgbClr val="C00000"/>
                </a:solidFill>
                <a:effectLst/>
                <a:uLnTx/>
                <a:uFillTx/>
                <a:latin typeface="+mj-lt"/>
                <a:ea typeface="+mj-ea"/>
                <a:cs typeface="+mj-cs"/>
              </a:rPr>
              <a:t> FAST, </a:t>
            </a:r>
            <a:r>
              <a:rPr lang="en-CA" sz="3600" b="1" dirty="0" smtClean="0">
                <a:solidFill>
                  <a:srgbClr val="C00000"/>
                </a:solidFill>
                <a:latin typeface="+mj-lt"/>
              </a:rPr>
              <a:t>STEP BY STEP</a:t>
            </a:r>
            <a:r>
              <a:rPr kumimoji="0" lang="en-CA" sz="3600" b="1" i="0" u="none" strike="noStrike" kern="1200" cap="none" spc="0" normalizeH="0" baseline="0" noProof="0" dirty="0" smtClean="0">
                <a:ln>
                  <a:noFill/>
                </a:ln>
                <a:solidFill>
                  <a:srgbClr val="C00000"/>
                </a:solidFill>
                <a:effectLst/>
                <a:uLnTx/>
                <a:uFillTx/>
                <a:latin typeface="+mj-lt"/>
                <a:ea typeface="+mj-ea"/>
                <a:cs typeface="+mj-cs"/>
              </a:rPr>
              <a:t> </a:t>
            </a:r>
            <a:r>
              <a:rPr kumimoji="0" lang="en-CA" sz="3600" b="1" i="0" u="none" strike="noStrike" kern="1200" cap="none" spc="0" normalizeH="0" baseline="0" noProof="0" dirty="0" smtClean="0">
                <a:ln>
                  <a:noFill/>
                </a:ln>
                <a:solidFill>
                  <a:schemeClr val="tx1">
                    <a:lumMod val="85000"/>
                    <a:lumOff val="15000"/>
                  </a:schemeClr>
                </a:solidFill>
                <a:effectLst/>
                <a:uLnTx/>
                <a:uFillTx/>
                <a:latin typeface="+mj-lt"/>
                <a:ea typeface="+mj-ea"/>
                <a:cs typeface="+mj-cs"/>
              </a:rPr>
              <a:t>way to</a:t>
            </a:r>
            <a:r>
              <a:rPr kumimoji="0" lang="en-CA" sz="3600" b="1" i="0" u="none" strike="noStrike" kern="1200" cap="none" spc="0" normalizeH="0" noProof="0" dirty="0" smtClean="0">
                <a:ln>
                  <a:noFill/>
                </a:ln>
                <a:solidFill>
                  <a:schemeClr val="tx1">
                    <a:lumMod val="85000"/>
                    <a:lumOff val="15000"/>
                  </a:schemeClr>
                </a:solidFill>
                <a:effectLst/>
                <a:uLnTx/>
                <a:uFillTx/>
                <a:latin typeface="+mj-lt"/>
                <a:ea typeface="+mj-ea"/>
                <a:cs typeface="+mj-cs"/>
              </a:rPr>
              <a:t> </a:t>
            </a:r>
            <a:r>
              <a:rPr kumimoji="0" lang="en-CA" sz="3600" b="1" i="0" u="none" strike="noStrike" kern="1200" cap="none" spc="0" normalizeH="0" baseline="0" noProof="0" dirty="0" smtClean="0">
                <a:ln>
                  <a:noFill/>
                </a:ln>
                <a:solidFill>
                  <a:schemeClr val="tx1">
                    <a:lumMod val="85000"/>
                    <a:lumOff val="15000"/>
                  </a:schemeClr>
                </a:solidFill>
                <a:effectLst/>
                <a:uLnTx/>
                <a:uFillTx/>
                <a:latin typeface="+mj-lt"/>
                <a:ea typeface="+mj-ea"/>
                <a:cs typeface="+mj-cs"/>
              </a:rPr>
              <a:t>master all three steps</a:t>
            </a:r>
            <a:r>
              <a:rPr kumimoji="0" lang="en-CA" sz="3600" b="1" i="0" u="none" strike="noStrike" kern="1200" cap="none" spc="0" normalizeH="0" noProof="0" dirty="0" smtClean="0">
                <a:ln>
                  <a:noFill/>
                </a:ln>
                <a:solidFill>
                  <a:schemeClr val="tx1">
                    <a:lumMod val="85000"/>
                    <a:lumOff val="15000"/>
                  </a:schemeClr>
                </a:solidFill>
                <a:effectLst/>
                <a:uLnTx/>
                <a:uFillTx/>
                <a:latin typeface="+mj-lt"/>
                <a:ea typeface="+mj-ea"/>
                <a:cs typeface="+mj-cs"/>
              </a:rPr>
              <a:t> – </a:t>
            </a:r>
            <a:r>
              <a:rPr lang="en-CA" sz="3600" b="1" dirty="0" smtClean="0">
                <a:solidFill>
                  <a:schemeClr val="tx1">
                    <a:lumMod val="85000"/>
                    <a:lumOff val="15000"/>
                  </a:schemeClr>
                </a:solidFill>
                <a:latin typeface="+mj-lt"/>
                <a:ea typeface="+mj-ea"/>
                <a:cs typeface="+mj-cs"/>
              </a:rPr>
              <a:t>so you </a:t>
            </a:r>
            <a:r>
              <a:rPr kumimoji="0" lang="en-CA" sz="3600" b="1" i="0" u="none" strike="noStrike" kern="1200" cap="none" spc="0" normalizeH="0" baseline="0" noProof="0" dirty="0" smtClean="0">
                <a:ln>
                  <a:noFill/>
                </a:ln>
                <a:solidFill>
                  <a:schemeClr val="tx1">
                    <a:lumMod val="85000"/>
                    <a:lumOff val="15000"/>
                  </a:schemeClr>
                </a:solidFill>
                <a:effectLst/>
                <a:uLnTx/>
                <a:uFillTx/>
                <a:latin typeface="+mj-lt"/>
                <a:ea typeface="+mj-ea"/>
                <a:cs typeface="+mj-cs"/>
              </a:rPr>
              <a:t>get the results you want (quickly)....</a:t>
            </a:r>
          </a:p>
        </p:txBody>
      </p:sp>
      <p:pic>
        <p:nvPicPr>
          <p:cNvPr id="4" name="Picture 3" descr="Unsink logo2.jpg"/>
          <p:cNvPicPr>
            <a:picLocks noChangeAspect="1"/>
          </p:cNvPicPr>
          <p:nvPr/>
        </p:nvPicPr>
        <p:blipFill>
          <a:blip r:embed="rId3" cstate="print"/>
          <a:stretch>
            <a:fillRect/>
          </a:stretch>
        </p:blipFill>
        <p:spPr>
          <a:xfrm>
            <a:off x="6084168" y="5733256"/>
            <a:ext cx="3059832" cy="1118087"/>
          </a:xfrm>
          <a:prstGeom prst="rect">
            <a:avLst/>
          </a:prstGeom>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6436" name="Picture 4"/>
          <p:cNvPicPr>
            <a:picLocks noChangeAspect="1" noChangeArrowheads="1"/>
          </p:cNvPicPr>
          <p:nvPr/>
        </p:nvPicPr>
        <p:blipFill>
          <a:blip r:embed="rId2" cstate="print"/>
          <a:srcRect/>
          <a:stretch>
            <a:fillRect/>
          </a:stretch>
        </p:blipFill>
        <p:spPr bwMode="auto">
          <a:xfrm>
            <a:off x="0" y="5363399"/>
            <a:ext cx="9144000" cy="1449977"/>
          </a:xfrm>
          <a:prstGeom prst="rect">
            <a:avLst/>
          </a:prstGeom>
          <a:noFill/>
          <a:ln w="9525">
            <a:noFill/>
            <a:miter lim="800000"/>
            <a:headEnd/>
            <a:tailEnd/>
          </a:ln>
          <a:effectLst/>
        </p:spPr>
      </p:pic>
      <p:pic>
        <p:nvPicPr>
          <p:cNvPr id="146435" name="Picture 3" descr="http://beunsinkable.com/system/images3/package-for-top.jpg"/>
          <p:cNvPicPr>
            <a:picLocks noChangeAspect="1" noChangeArrowheads="1"/>
          </p:cNvPicPr>
          <p:nvPr/>
        </p:nvPicPr>
        <p:blipFill>
          <a:blip r:embed="rId3" cstate="print"/>
          <a:srcRect/>
          <a:stretch>
            <a:fillRect/>
          </a:stretch>
        </p:blipFill>
        <p:spPr bwMode="auto">
          <a:xfrm>
            <a:off x="1475656" y="908720"/>
            <a:ext cx="6378029" cy="4752528"/>
          </a:xfrm>
          <a:prstGeom prst="rect">
            <a:avLst/>
          </a:prstGeom>
          <a:ln>
            <a:solidFill>
              <a:srgbClr val="C00000"/>
            </a:solid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p:cNvGraphicFramePr/>
          <p:nvPr/>
        </p:nvGraphicFramePr>
        <p:xfrm>
          <a:off x="467544" y="476672"/>
          <a:ext cx="8280920" cy="583264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Rectangle 4"/>
          <p:cNvSpPr/>
          <p:nvPr/>
        </p:nvSpPr>
        <p:spPr>
          <a:xfrm>
            <a:off x="1331640" y="1268760"/>
            <a:ext cx="521298" cy="1107996"/>
          </a:xfrm>
          <a:prstGeom prst="rect">
            <a:avLst/>
          </a:prstGeom>
          <a:noFill/>
        </p:spPr>
        <p:txBody>
          <a:bodyPr wrap="square" lIns="91440" tIns="45720" rIns="91440" bIns="45720">
            <a:spAutoFit/>
          </a:bodyPr>
          <a:lstStyle/>
          <a:p>
            <a:pPr algn="ctr"/>
            <a:r>
              <a:rPr lang="en-US" sz="6600" b="1" dirty="0" smtClean="0">
                <a:ln w="1905"/>
                <a:solidFill>
                  <a:schemeClr val="tx1">
                    <a:lumMod val="85000"/>
                    <a:lumOff val="15000"/>
                  </a:schemeClr>
                </a:solidFill>
                <a:effectLst>
                  <a:innerShdw blurRad="69850" dist="43180" dir="5400000">
                    <a:srgbClr val="000000">
                      <a:alpha val="65000"/>
                    </a:srgbClr>
                  </a:innerShdw>
                </a:effectLst>
              </a:rPr>
              <a:t>1</a:t>
            </a:r>
            <a:endParaRPr lang="en-US" sz="6600" b="1" cap="none" spc="0" dirty="0">
              <a:ln w="12700">
                <a:solidFill>
                  <a:schemeClr val="tx2">
                    <a:satMod val="155000"/>
                  </a:schemeClr>
                </a:solidFill>
                <a:prstDash val="solid"/>
              </a:ln>
              <a:solidFill>
                <a:schemeClr val="tx1">
                  <a:lumMod val="85000"/>
                  <a:lumOff val="15000"/>
                </a:schemeClr>
              </a:solidFill>
              <a:effectLst>
                <a:outerShdw blurRad="41275" dist="20320" dir="1800000" algn="tl" rotWithShape="0">
                  <a:srgbClr val="000000">
                    <a:alpha val="40000"/>
                  </a:srgbClr>
                </a:outerShdw>
              </a:effectLst>
            </a:endParaRPr>
          </a:p>
        </p:txBody>
      </p:sp>
      <p:sp>
        <p:nvSpPr>
          <p:cNvPr id="6" name="Rectangle 5"/>
          <p:cNvSpPr/>
          <p:nvPr/>
        </p:nvSpPr>
        <p:spPr>
          <a:xfrm>
            <a:off x="4499992" y="-243408"/>
            <a:ext cx="521298" cy="1107996"/>
          </a:xfrm>
          <a:prstGeom prst="rect">
            <a:avLst/>
          </a:prstGeom>
          <a:noFill/>
        </p:spPr>
        <p:txBody>
          <a:bodyPr wrap="square" lIns="91440" tIns="45720" rIns="91440" bIns="45720">
            <a:spAutoFit/>
          </a:bodyPr>
          <a:lstStyle/>
          <a:p>
            <a:pPr algn="ctr"/>
            <a:r>
              <a:rPr lang="en-US" sz="6600" b="1" dirty="0" smtClean="0">
                <a:ln w="1905"/>
                <a:solidFill>
                  <a:schemeClr val="tx1">
                    <a:lumMod val="85000"/>
                    <a:lumOff val="15000"/>
                  </a:schemeClr>
                </a:solidFill>
                <a:effectLst>
                  <a:innerShdw blurRad="69850" dist="43180" dir="5400000">
                    <a:srgbClr val="000000">
                      <a:alpha val="65000"/>
                    </a:srgbClr>
                  </a:innerShdw>
                </a:effectLst>
              </a:rPr>
              <a:t>2</a:t>
            </a:r>
            <a:endParaRPr lang="en-US" sz="6600" b="1" cap="none" spc="0" dirty="0">
              <a:ln w="12700">
                <a:solidFill>
                  <a:schemeClr val="tx2">
                    <a:satMod val="155000"/>
                  </a:schemeClr>
                </a:solidFill>
                <a:prstDash val="solid"/>
              </a:ln>
              <a:solidFill>
                <a:schemeClr val="tx1">
                  <a:lumMod val="85000"/>
                  <a:lumOff val="15000"/>
                </a:schemeClr>
              </a:solidFill>
              <a:effectLst>
                <a:outerShdw blurRad="41275" dist="20320" dir="1800000" algn="tl" rotWithShape="0">
                  <a:srgbClr val="000000">
                    <a:alpha val="40000"/>
                  </a:srgbClr>
                </a:outerShdw>
              </a:effectLst>
            </a:endParaRPr>
          </a:p>
        </p:txBody>
      </p:sp>
      <p:sp>
        <p:nvSpPr>
          <p:cNvPr id="7" name="Rectangle 6"/>
          <p:cNvSpPr/>
          <p:nvPr/>
        </p:nvSpPr>
        <p:spPr>
          <a:xfrm>
            <a:off x="7291062" y="1268760"/>
            <a:ext cx="521298" cy="923330"/>
          </a:xfrm>
          <a:prstGeom prst="rect">
            <a:avLst/>
          </a:prstGeom>
          <a:noFill/>
        </p:spPr>
        <p:txBody>
          <a:bodyPr wrap="square" lIns="91440" tIns="45720" rIns="91440" bIns="45720">
            <a:spAutoFit/>
          </a:bodyPr>
          <a:lstStyle/>
          <a:p>
            <a:pPr algn="ctr"/>
            <a:r>
              <a:rPr lang="en-US" sz="5400" b="1" dirty="0" smtClean="0">
                <a:ln w="1905"/>
                <a:solidFill>
                  <a:schemeClr val="tx1">
                    <a:lumMod val="85000"/>
                    <a:lumOff val="15000"/>
                  </a:schemeClr>
                </a:solidFill>
                <a:effectLst>
                  <a:innerShdw blurRad="69850" dist="43180" dir="5400000">
                    <a:srgbClr val="000000">
                      <a:alpha val="65000"/>
                    </a:srgbClr>
                  </a:innerShdw>
                </a:effectLst>
              </a:rPr>
              <a:t>3</a:t>
            </a:r>
            <a:endParaRPr lang="en-US" sz="5400" b="1" cap="none" spc="0" dirty="0">
              <a:ln w="12700">
                <a:solidFill>
                  <a:schemeClr val="tx2">
                    <a:satMod val="155000"/>
                  </a:schemeClr>
                </a:solidFill>
                <a:prstDash val="solid"/>
              </a:ln>
              <a:solidFill>
                <a:schemeClr val="tx1">
                  <a:lumMod val="85000"/>
                  <a:lumOff val="15000"/>
                </a:schemeClr>
              </a:solidFill>
              <a:effectLst>
                <a:outerShdw blurRad="41275" dist="20320" dir="1800000" algn="tl" rotWithShape="0">
                  <a:srgbClr val="000000">
                    <a:alpha val="40000"/>
                  </a:srgbClr>
                </a:outerShdw>
              </a:effectLst>
            </a:endParaRPr>
          </a:p>
        </p:txBody>
      </p:sp>
      <p:pic>
        <p:nvPicPr>
          <p:cNvPr id="10" name="Picture 1"/>
          <p:cNvPicPr>
            <a:picLocks noChangeAspect="1" noChangeArrowheads="1"/>
          </p:cNvPicPr>
          <p:nvPr/>
        </p:nvPicPr>
        <p:blipFill>
          <a:blip r:embed="rId7" cstate="print"/>
          <a:srcRect/>
          <a:stretch>
            <a:fillRect/>
          </a:stretch>
        </p:blipFill>
        <p:spPr bwMode="auto">
          <a:xfrm>
            <a:off x="2771800" y="4581128"/>
            <a:ext cx="3547113" cy="1296144"/>
          </a:xfrm>
          <a:prstGeom prst="ellipse">
            <a:avLst/>
          </a:prstGeom>
          <a:ln w="63500" cap="rnd">
            <a:no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55576" y="764704"/>
            <a:ext cx="7772400" cy="1080120"/>
          </a:xfrm>
        </p:spPr>
        <p:txBody>
          <a:bodyPr/>
          <a:lstStyle/>
          <a:p>
            <a:r>
              <a:rPr lang="en-CA" b="1" dirty="0" smtClean="0">
                <a:solidFill>
                  <a:schemeClr val="tx1">
                    <a:lumMod val="85000"/>
                    <a:lumOff val="15000"/>
                  </a:schemeClr>
                </a:solidFill>
              </a:rPr>
              <a:t>The Close</a:t>
            </a:r>
            <a:endParaRPr lang="en-CA" b="1" dirty="0">
              <a:solidFill>
                <a:schemeClr val="tx1">
                  <a:lumMod val="85000"/>
                  <a:lumOff val="15000"/>
                </a:schemeClr>
              </a:solidFill>
            </a:endParaRPr>
          </a:p>
        </p:txBody>
      </p:sp>
      <p:sp>
        <p:nvSpPr>
          <p:cNvPr id="3" name="Subtitle 2"/>
          <p:cNvSpPr>
            <a:spLocks noGrp="1"/>
          </p:cNvSpPr>
          <p:nvPr>
            <p:ph type="subTitle" idx="1"/>
          </p:nvPr>
        </p:nvSpPr>
        <p:spPr>
          <a:xfrm>
            <a:off x="1331640" y="1844824"/>
            <a:ext cx="6400800" cy="4536504"/>
          </a:xfrm>
        </p:spPr>
        <p:txBody>
          <a:bodyPr>
            <a:normAutofit/>
          </a:bodyPr>
          <a:lstStyle/>
          <a:p>
            <a:pPr algn="l">
              <a:buFont typeface="Arial" pitchFamily="34" charset="0"/>
              <a:buChar char="•"/>
            </a:pPr>
            <a:r>
              <a:rPr lang="en-CA" dirty="0" smtClean="0">
                <a:solidFill>
                  <a:schemeClr val="tx1">
                    <a:lumMod val="85000"/>
                    <a:lumOff val="15000"/>
                  </a:schemeClr>
                </a:solidFill>
              </a:rPr>
              <a:t> Testimonials</a:t>
            </a:r>
          </a:p>
          <a:p>
            <a:pPr algn="l">
              <a:buFont typeface="Arial" pitchFamily="34" charset="0"/>
              <a:buChar char="•"/>
            </a:pPr>
            <a:r>
              <a:rPr lang="en-CA" dirty="0" smtClean="0">
                <a:solidFill>
                  <a:schemeClr val="tx1">
                    <a:lumMod val="85000"/>
                    <a:lumOff val="15000"/>
                  </a:schemeClr>
                </a:solidFill>
              </a:rPr>
              <a:t> Product details (focus on the benefits of the product)</a:t>
            </a:r>
          </a:p>
          <a:p>
            <a:pPr algn="l">
              <a:buFont typeface="Arial" pitchFamily="34" charset="0"/>
              <a:buChar char="•"/>
            </a:pPr>
            <a:r>
              <a:rPr lang="en-CA" dirty="0" smtClean="0">
                <a:solidFill>
                  <a:schemeClr val="tx1">
                    <a:lumMod val="85000"/>
                    <a:lumOff val="15000"/>
                  </a:schemeClr>
                </a:solidFill>
              </a:rPr>
              <a:t> The “Stack” (and irresistible offer)</a:t>
            </a:r>
          </a:p>
          <a:p>
            <a:pPr algn="l">
              <a:buFont typeface="Arial" pitchFamily="34" charset="0"/>
              <a:buChar char="•"/>
            </a:pPr>
            <a:r>
              <a:rPr lang="en-CA" dirty="0" smtClean="0">
                <a:solidFill>
                  <a:schemeClr val="tx1">
                    <a:lumMod val="85000"/>
                    <a:lumOff val="15000"/>
                  </a:schemeClr>
                </a:solidFill>
              </a:rPr>
              <a:t> Call to Action</a:t>
            </a:r>
          </a:p>
          <a:p>
            <a:pPr algn="l">
              <a:buFont typeface="Arial" pitchFamily="34" charset="0"/>
              <a:buChar char="•"/>
            </a:pPr>
            <a:r>
              <a:rPr lang="en-CA" dirty="0" smtClean="0">
                <a:solidFill>
                  <a:schemeClr val="tx1">
                    <a:lumMod val="85000"/>
                    <a:lumOff val="15000"/>
                  </a:schemeClr>
                </a:solidFill>
              </a:rPr>
              <a:t> Money back guarantee</a:t>
            </a:r>
          </a:p>
          <a:p>
            <a:pPr algn="l">
              <a:buFont typeface="Arial" pitchFamily="34" charset="0"/>
              <a:buChar char="•"/>
            </a:pPr>
            <a:r>
              <a:rPr lang="en-CA" dirty="0" smtClean="0">
                <a:solidFill>
                  <a:schemeClr val="tx1">
                    <a:lumMod val="85000"/>
                    <a:lumOff val="15000"/>
                  </a:schemeClr>
                </a:solidFill>
              </a:rPr>
              <a:t> Answer questions/overcome objections</a:t>
            </a:r>
          </a:p>
          <a:p>
            <a:pPr algn="l"/>
            <a:endParaRPr lang="en-CA" dirty="0" smtClean="0">
              <a:solidFill>
                <a:schemeClr val="tx1">
                  <a:lumMod val="85000"/>
                  <a:lumOff val="15000"/>
                </a:schemeClr>
              </a:solidFill>
            </a:endParaRPr>
          </a:p>
          <a:p>
            <a:pPr algn="l">
              <a:buFont typeface="Arial" pitchFamily="34" charset="0"/>
              <a:buChar char="•"/>
            </a:pPr>
            <a:endParaRPr lang="en-CA" dirty="0" smtClean="0">
              <a:solidFill>
                <a:schemeClr val="tx1">
                  <a:lumMod val="85000"/>
                  <a:lumOff val="15000"/>
                </a:schemeClr>
              </a:solidFill>
            </a:endParaRPr>
          </a:p>
          <a:p>
            <a:pPr algn="l">
              <a:buFont typeface="Arial" pitchFamily="34" charset="0"/>
              <a:buChar char="•"/>
            </a:pPr>
            <a:endParaRPr lang="en-CA" dirty="0"/>
          </a:p>
        </p:txBody>
      </p:sp>
      <p:pic>
        <p:nvPicPr>
          <p:cNvPr id="4" name="Picture 3" descr="C:\Users\Owner\Documents\powerpoint-2_crop.jpg"/>
          <p:cNvPicPr>
            <a:picLocks noChangeAspect="1" noChangeArrowheads="1"/>
          </p:cNvPicPr>
          <p:nvPr/>
        </p:nvPicPr>
        <p:blipFill>
          <a:blip r:embed="rId2" cstate="print"/>
          <a:srcRect/>
          <a:stretch>
            <a:fillRect/>
          </a:stretch>
        </p:blipFill>
        <p:spPr bwMode="auto">
          <a:xfrm>
            <a:off x="0" y="0"/>
            <a:ext cx="9144000" cy="908720"/>
          </a:xfrm>
          <a:prstGeom prst="rect">
            <a:avLst/>
          </a:prstGeom>
          <a:noFill/>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4704"/>
            <a:ext cx="8229600" cy="1143000"/>
          </a:xfrm>
        </p:spPr>
        <p:txBody>
          <a:bodyPr>
            <a:normAutofit/>
          </a:bodyPr>
          <a:lstStyle/>
          <a:p>
            <a:r>
              <a:rPr lang="en-CA" b="1" dirty="0" smtClean="0">
                <a:solidFill>
                  <a:schemeClr val="tx1">
                    <a:lumMod val="75000"/>
                    <a:lumOff val="25000"/>
                  </a:schemeClr>
                </a:solidFill>
              </a:rPr>
              <a:t>CEO/President of Lead Out Loud</a:t>
            </a:r>
            <a:endParaRPr lang="en-CA" b="1" dirty="0">
              <a:solidFill>
                <a:schemeClr val="tx1">
                  <a:lumMod val="75000"/>
                  <a:lumOff val="25000"/>
                </a:schemeClr>
              </a:solidFill>
            </a:endParaRPr>
          </a:p>
        </p:txBody>
      </p:sp>
      <p:pic>
        <p:nvPicPr>
          <p:cNvPr id="13" name="Content Placeholder 3" descr="HORIZONTAL_crop.jpg"/>
          <p:cNvPicPr>
            <a:picLocks noGrp="1" noChangeAspect="1"/>
          </p:cNvPicPr>
          <p:nvPr>
            <p:ph idx="1"/>
          </p:nvPr>
        </p:nvPicPr>
        <p:blipFill>
          <a:blip r:embed="rId3" cstate="print"/>
          <a:srcRect/>
          <a:stretch>
            <a:fillRect/>
          </a:stretch>
        </p:blipFill>
        <p:spPr>
          <a:xfrm>
            <a:off x="1821736" y="2060847"/>
            <a:ext cx="5702592" cy="4150477"/>
          </a:xfrm>
        </p:spPr>
      </p:pic>
      <p:pic>
        <p:nvPicPr>
          <p:cNvPr id="4" name="Picture 3" descr="C:\Users\Owner\Documents\powerpoint-2_crop.jpg"/>
          <p:cNvPicPr>
            <a:picLocks noChangeAspect="1" noChangeArrowheads="1"/>
          </p:cNvPicPr>
          <p:nvPr/>
        </p:nvPicPr>
        <p:blipFill>
          <a:blip r:embed="rId4" cstate="print"/>
          <a:srcRect/>
          <a:stretch>
            <a:fillRect/>
          </a:stretch>
        </p:blipFill>
        <p:spPr bwMode="auto">
          <a:xfrm>
            <a:off x="0" y="0"/>
            <a:ext cx="9144000" cy="908720"/>
          </a:xfrm>
          <a:prstGeom prst="rect">
            <a:avLst/>
          </a:prstGeom>
          <a:noFill/>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11560" y="1526927"/>
            <a:ext cx="7772400" cy="1470025"/>
          </a:xfrm>
        </p:spPr>
        <p:txBody>
          <a:bodyPr>
            <a:normAutofit fontScale="90000"/>
          </a:bodyPr>
          <a:lstStyle/>
          <a:p>
            <a:r>
              <a:rPr lang="en-CA" sz="7300" b="1" dirty="0" smtClean="0">
                <a:solidFill>
                  <a:srgbClr val="C00000"/>
                </a:solidFill>
              </a:rPr>
              <a:t>THE</a:t>
            </a:r>
            <a:r>
              <a:rPr lang="en-CA" sz="7300" b="1" dirty="0" smtClean="0">
                <a:solidFill>
                  <a:schemeClr val="tx1">
                    <a:lumMod val="85000"/>
                    <a:lumOff val="15000"/>
                  </a:schemeClr>
                </a:solidFill>
              </a:rPr>
              <a:t> </a:t>
            </a:r>
            <a:r>
              <a:rPr lang="en-CA" sz="7300" b="1" dirty="0" smtClean="0">
                <a:solidFill>
                  <a:srgbClr val="C00000"/>
                </a:solidFill>
              </a:rPr>
              <a:t>LAUNCH</a:t>
            </a:r>
            <a:r>
              <a:rPr lang="en-CA" sz="7300" b="1" dirty="0" smtClean="0">
                <a:solidFill>
                  <a:schemeClr val="tx1">
                    <a:lumMod val="85000"/>
                    <a:lumOff val="15000"/>
                  </a:schemeClr>
                </a:solidFill>
              </a:rPr>
              <a:t> </a:t>
            </a:r>
            <a:r>
              <a:rPr lang="en-CA" sz="7300" b="1" dirty="0" smtClean="0">
                <a:solidFill>
                  <a:srgbClr val="C00000"/>
                </a:solidFill>
              </a:rPr>
              <a:t>SEQUENCE </a:t>
            </a:r>
            <a:r>
              <a:rPr lang="en-CA" b="1" dirty="0" smtClean="0">
                <a:solidFill>
                  <a:schemeClr val="tx1">
                    <a:lumMod val="85000"/>
                    <a:lumOff val="15000"/>
                  </a:schemeClr>
                </a:solidFill>
              </a:rPr>
              <a:t/>
            </a:r>
            <a:br>
              <a:rPr lang="en-CA" b="1" dirty="0" smtClean="0">
                <a:solidFill>
                  <a:schemeClr val="tx1">
                    <a:lumMod val="85000"/>
                    <a:lumOff val="15000"/>
                  </a:schemeClr>
                </a:solidFill>
              </a:rPr>
            </a:br>
            <a:endParaRPr lang="en-CA" b="1" dirty="0">
              <a:solidFill>
                <a:schemeClr val="tx1">
                  <a:lumMod val="85000"/>
                  <a:lumOff val="15000"/>
                </a:schemeClr>
              </a:solidFill>
            </a:endParaRPr>
          </a:p>
        </p:txBody>
      </p:sp>
      <p:pic>
        <p:nvPicPr>
          <p:cNvPr id="4" name="Picture 3" descr="C:\Users\Owner\Documents\powerpoint-2_crop.jpg"/>
          <p:cNvPicPr>
            <a:picLocks noChangeAspect="1" noChangeArrowheads="1"/>
          </p:cNvPicPr>
          <p:nvPr/>
        </p:nvPicPr>
        <p:blipFill>
          <a:blip r:embed="rId3" cstate="print"/>
          <a:srcRect/>
          <a:stretch>
            <a:fillRect/>
          </a:stretch>
        </p:blipFill>
        <p:spPr bwMode="auto">
          <a:xfrm>
            <a:off x="0" y="0"/>
            <a:ext cx="9144000" cy="908720"/>
          </a:xfrm>
          <a:prstGeom prst="rect">
            <a:avLst/>
          </a:prstGeom>
          <a:noFill/>
        </p:spPr>
      </p:pic>
      <p:sp>
        <p:nvSpPr>
          <p:cNvPr id="5" name="Title 1"/>
          <p:cNvSpPr txBox="1">
            <a:spLocks/>
          </p:cNvSpPr>
          <p:nvPr/>
        </p:nvSpPr>
        <p:spPr>
          <a:xfrm>
            <a:off x="683568" y="3212976"/>
            <a:ext cx="7772400" cy="2088232"/>
          </a:xfrm>
          <a:prstGeom prst="rect">
            <a:avLst/>
          </a:prstGeom>
        </p:spPr>
        <p:txBody>
          <a:bodyPr vert="horz" lIns="91440" tIns="45720" rIns="91440" bIns="45720" rtlCol="0" anchor="ctr">
            <a:normAutofit fontScale="92500" lnSpcReduction="1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n-CA" sz="5200" b="1" i="1" dirty="0" smtClean="0">
                <a:solidFill>
                  <a:schemeClr val="tx1">
                    <a:lumMod val="85000"/>
                    <a:lumOff val="15000"/>
                  </a:schemeClr>
                </a:solidFill>
                <a:latin typeface="+mj-lt"/>
                <a:ea typeface="+mj-ea"/>
                <a:cs typeface="+mj-cs"/>
              </a:rPr>
              <a:t>BEFORE</a:t>
            </a:r>
            <a:r>
              <a:rPr lang="en-CA" sz="5200" b="1" dirty="0" smtClean="0">
                <a:solidFill>
                  <a:schemeClr val="tx1">
                    <a:lumMod val="85000"/>
                    <a:lumOff val="15000"/>
                  </a:schemeClr>
                </a:solidFill>
                <a:latin typeface="+mj-lt"/>
                <a:ea typeface="+mj-ea"/>
                <a:cs typeface="+mj-cs"/>
              </a:rPr>
              <a:t> and </a:t>
            </a:r>
            <a:r>
              <a:rPr lang="en-CA" sz="5200" b="1" i="1" dirty="0" smtClean="0">
                <a:solidFill>
                  <a:schemeClr val="tx1">
                    <a:lumMod val="85000"/>
                    <a:lumOff val="15000"/>
                  </a:schemeClr>
                </a:solidFill>
                <a:latin typeface="+mj-lt"/>
                <a:ea typeface="+mj-ea"/>
                <a:cs typeface="+mj-cs"/>
              </a:rPr>
              <a:t>AFTER</a:t>
            </a:r>
          </a:p>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CA" sz="5200" b="1" i="0" u="none" strike="noStrike" kern="1200" cap="none" spc="0" normalizeH="0" baseline="0" noProof="0" dirty="0" smtClean="0">
                <a:ln>
                  <a:noFill/>
                </a:ln>
                <a:solidFill>
                  <a:schemeClr val="tx1">
                    <a:lumMod val="85000"/>
                    <a:lumOff val="15000"/>
                  </a:schemeClr>
                </a:solidFill>
                <a:effectLst/>
                <a:uLnTx/>
                <a:uFillTx/>
                <a:latin typeface="+mj-lt"/>
                <a:ea typeface="+mj-ea"/>
                <a:cs typeface="+mj-cs"/>
              </a:rPr>
              <a:t>The</a:t>
            </a:r>
            <a:r>
              <a:rPr kumimoji="0" lang="en-CA" sz="5200" b="1" i="0" u="none" strike="noStrike" kern="1200" cap="none" spc="0" normalizeH="0" noProof="0" dirty="0" smtClean="0">
                <a:ln>
                  <a:noFill/>
                </a:ln>
                <a:solidFill>
                  <a:schemeClr val="tx1">
                    <a:lumMod val="85000"/>
                    <a:lumOff val="15000"/>
                  </a:schemeClr>
                </a:solidFill>
                <a:effectLst/>
                <a:uLnTx/>
                <a:uFillTx/>
                <a:latin typeface="+mj-lt"/>
                <a:ea typeface="+mj-ea"/>
                <a:cs typeface="+mj-cs"/>
              </a:rPr>
              <a:t> Webinar</a:t>
            </a:r>
            <a:r>
              <a:rPr kumimoji="0" lang="en-CA" sz="5200" b="1" i="0" u="none" strike="noStrike" kern="1200" cap="none" spc="0" normalizeH="0" baseline="0" noProof="0" dirty="0" smtClean="0">
                <a:ln>
                  <a:noFill/>
                </a:ln>
                <a:solidFill>
                  <a:srgbClr val="C00000"/>
                </a:solidFill>
                <a:effectLst/>
                <a:uLnTx/>
                <a:uFillTx/>
                <a:latin typeface="+mj-lt"/>
                <a:ea typeface="+mj-ea"/>
                <a:cs typeface="+mj-cs"/>
              </a:rPr>
              <a:t> </a:t>
            </a:r>
            <a:r>
              <a:rPr kumimoji="0" lang="en-CA" sz="4400" b="1" i="0" u="none" strike="noStrike" kern="1200" cap="none" spc="0" normalizeH="0" baseline="0" noProof="0" dirty="0" smtClean="0">
                <a:ln>
                  <a:noFill/>
                </a:ln>
                <a:solidFill>
                  <a:schemeClr val="tx1">
                    <a:lumMod val="85000"/>
                    <a:lumOff val="15000"/>
                  </a:schemeClr>
                </a:solidFill>
                <a:effectLst/>
                <a:uLnTx/>
                <a:uFillTx/>
                <a:latin typeface="+mj-lt"/>
                <a:ea typeface="+mj-ea"/>
                <a:cs typeface="+mj-cs"/>
              </a:rPr>
              <a:t/>
            </a:r>
            <a:br>
              <a:rPr kumimoji="0" lang="en-CA" sz="4400" b="1" i="0" u="none" strike="noStrike" kern="1200" cap="none" spc="0" normalizeH="0" baseline="0" noProof="0" dirty="0" smtClean="0">
                <a:ln>
                  <a:noFill/>
                </a:ln>
                <a:solidFill>
                  <a:schemeClr val="tx1">
                    <a:lumMod val="85000"/>
                    <a:lumOff val="15000"/>
                  </a:schemeClr>
                </a:solidFill>
                <a:effectLst/>
                <a:uLnTx/>
                <a:uFillTx/>
                <a:latin typeface="+mj-lt"/>
                <a:ea typeface="+mj-ea"/>
                <a:cs typeface="+mj-cs"/>
              </a:rPr>
            </a:br>
            <a:endParaRPr kumimoji="0" lang="en-CA" sz="4400" b="1" i="0" u="none" strike="noStrike" kern="1200" cap="none" spc="0" normalizeH="0" baseline="0" noProof="0" dirty="0">
              <a:ln>
                <a:noFill/>
              </a:ln>
              <a:solidFill>
                <a:schemeClr val="tx1">
                  <a:lumMod val="85000"/>
                  <a:lumOff val="15000"/>
                </a:schemeClr>
              </a:solidFill>
              <a:effectLst/>
              <a:uLnTx/>
              <a:uFillTx/>
              <a:latin typeface="+mj-lt"/>
              <a:ea typeface="+mj-ea"/>
              <a:cs typeface="+mj-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CA"/>
          </a:p>
        </p:txBody>
      </p:sp>
      <p:sp>
        <p:nvSpPr>
          <p:cNvPr id="3" name="Content Placeholder 2"/>
          <p:cNvSpPr>
            <a:spLocks noGrp="1"/>
          </p:cNvSpPr>
          <p:nvPr>
            <p:ph idx="1"/>
          </p:nvPr>
        </p:nvSpPr>
        <p:spPr/>
        <p:txBody>
          <a:bodyPr/>
          <a:lstStyle/>
          <a:p>
            <a:endParaRPr lang="en-CA"/>
          </a:p>
        </p:txBody>
      </p:sp>
      <p:pic>
        <p:nvPicPr>
          <p:cNvPr id="46082" name="Picture 2" descr="C:\Users\Owner\Documents\before webinar chart for automated general3.jpg"/>
          <p:cNvPicPr>
            <a:picLocks noChangeAspect="1" noChangeArrowheads="1"/>
          </p:cNvPicPr>
          <p:nvPr/>
        </p:nvPicPr>
        <p:blipFill>
          <a:blip r:embed="rId2" cstate="print"/>
          <a:srcRect/>
          <a:stretch>
            <a:fillRect/>
          </a:stretch>
        </p:blipFill>
        <p:spPr bwMode="auto">
          <a:xfrm>
            <a:off x="0" y="-171400"/>
            <a:ext cx="9145016" cy="7066603"/>
          </a:xfrm>
          <a:prstGeom prst="rect">
            <a:avLst/>
          </a:prstGeom>
          <a:noFill/>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CA" dirty="0"/>
          </a:p>
        </p:txBody>
      </p:sp>
      <p:sp>
        <p:nvSpPr>
          <p:cNvPr id="3" name="Content Placeholder 2"/>
          <p:cNvSpPr>
            <a:spLocks noGrp="1"/>
          </p:cNvSpPr>
          <p:nvPr>
            <p:ph idx="1"/>
          </p:nvPr>
        </p:nvSpPr>
        <p:spPr/>
        <p:txBody>
          <a:bodyPr/>
          <a:lstStyle/>
          <a:p>
            <a:endParaRPr lang="en-CA"/>
          </a:p>
        </p:txBody>
      </p:sp>
      <p:pic>
        <p:nvPicPr>
          <p:cNvPr id="45059" name="Picture 3" descr="C:\Users\Owner\Documents\After webinar airs launch4.jpg"/>
          <p:cNvPicPr>
            <a:picLocks noChangeAspect="1" noChangeArrowheads="1"/>
          </p:cNvPicPr>
          <p:nvPr/>
        </p:nvPicPr>
        <p:blipFill>
          <a:blip r:embed="rId2" cstate="print"/>
          <a:srcRect/>
          <a:stretch>
            <a:fillRect/>
          </a:stretch>
        </p:blipFill>
        <p:spPr bwMode="auto">
          <a:xfrm>
            <a:off x="683568" y="-387424"/>
            <a:ext cx="7680239" cy="9937104"/>
          </a:xfrm>
          <a:prstGeom prst="rect">
            <a:avLst/>
          </a:prstGeom>
          <a:noFill/>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C:\Users\Owner\Documents\powerpoint-2_crop.jpg"/>
          <p:cNvPicPr>
            <a:picLocks noChangeAspect="1" noChangeArrowheads="1"/>
          </p:cNvPicPr>
          <p:nvPr/>
        </p:nvPicPr>
        <p:blipFill>
          <a:blip r:embed="rId3" cstate="print"/>
          <a:srcRect/>
          <a:stretch>
            <a:fillRect/>
          </a:stretch>
        </p:blipFill>
        <p:spPr bwMode="auto">
          <a:xfrm>
            <a:off x="0" y="0"/>
            <a:ext cx="9144000" cy="908720"/>
          </a:xfrm>
          <a:prstGeom prst="rect">
            <a:avLst/>
          </a:prstGeom>
          <a:noFill/>
        </p:spPr>
      </p:pic>
      <p:sp>
        <p:nvSpPr>
          <p:cNvPr id="26" name="Title 25"/>
          <p:cNvSpPr>
            <a:spLocks noGrp="1"/>
          </p:cNvSpPr>
          <p:nvPr>
            <p:ph type="title"/>
          </p:nvPr>
        </p:nvSpPr>
        <p:spPr>
          <a:xfrm>
            <a:off x="446856" y="1138734"/>
            <a:ext cx="8229600" cy="706090"/>
          </a:xfrm>
        </p:spPr>
        <p:txBody>
          <a:bodyPr>
            <a:normAutofit fontScale="90000"/>
          </a:bodyPr>
          <a:lstStyle/>
          <a:p>
            <a:pPr lvl="0"/>
            <a:r>
              <a:rPr lang="en-CA" b="1" dirty="0" smtClean="0">
                <a:latin typeface="Calibri" pitchFamily="34" charset="0"/>
                <a:cs typeface="Arial" pitchFamily="34" charset="0"/>
              </a:rPr>
              <a:t>Other </a:t>
            </a:r>
            <a:r>
              <a:rPr lang="en-CA" b="1" dirty="0" smtClean="0">
                <a:latin typeface="Calibri" pitchFamily="34" charset="0"/>
                <a:cs typeface="Arial" pitchFamily="34" charset="0"/>
              </a:rPr>
              <a:t>Details</a:t>
            </a:r>
            <a:r>
              <a:rPr lang="en-CA" b="1" dirty="0" smtClean="0">
                <a:latin typeface="Times New Roman" pitchFamily="18" charset="0"/>
                <a:cs typeface="Arial" pitchFamily="34" charset="0"/>
              </a:rPr>
              <a:t/>
            </a:r>
            <a:br>
              <a:rPr lang="en-CA" b="1" dirty="0" smtClean="0">
                <a:latin typeface="Times New Roman" pitchFamily="18" charset="0"/>
                <a:cs typeface="Arial" pitchFamily="34" charset="0"/>
              </a:rPr>
            </a:br>
            <a:endParaRPr lang="en-CA" dirty="0"/>
          </a:p>
        </p:txBody>
      </p:sp>
      <p:sp>
        <p:nvSpPr>
          <p:cNvPr id="27" name="Content Placeholder 26"/>
          <p:cNvSpPr>
            <a:spLocks noGrp="1"/>
          </p:cNvSpPr>
          <p:nvPr>
            <p:ph idx="1"/>
          </p:nvPr>
        </p:nvSpPr>
        <p:spPr>
          <a:xfrm>
            <a:off x="446856" y="1855365"/>
            <a:ext cx="8229600" cy="4525963"/>
          </a:xfrm>
        </p:spPr>
        <p:txBody>
          <a:bodyPr>
            <a:noAutofit/>
          </a:bodyPr>
          <a:lstStyle/>
          <a:p>
            <a:pPr marL="457200" lvl="1" indent="0" fontAlgn="base">
              <a:spcBef>
                <a:spcPct val="0"/>
              </a:spcBef>
              <a:spcAft>
                <a:spcPts val="1000"/>
              </a:spcAft>
              <a:buNone/>
            </a:pPr>
            <a:r>
              <a:rPr lang="en-CA" dirty="0" smtClean="0">
                <a:latin typeface="Segoe UI Symbol" pitchFamily="34" charset="0"/>
                <a:ea typeface="Segoe UI Symbol" pitchFamily="34" charset="0"/>
                <a:cs typeface="Arial" pitchFamily="34" charset="0"/>
                <a:sym typeface="Wingdings" pitchFamily="2" charset="2"/>
              </a:rPr>
              <a:t></a:t>
            </a:r>
            <a:r>
              <a:rPr lang="en-CA" dirty="0" smtClean="0">
                <a:latin typeface="Segoe UI Symbol" pitchFamily="34" charset="0"/>
                <a:ea typeface="Segoe UI Symbol" pitchFamily="34" charset="0"/>
                <a:cs typeface="Arial" pitchFamily="34" charset="0"/>
              </a:rPr>
              <a:t> You should not be able to email these people (with regular email broadcasts) while they are in the “webinar email funnel sequence” </a:t>
            </a:r>
          </a:p>
          <a:p>
            <a:pPr marL="457200" lvl="1" indent="0" fontAlgn="base">
              <a:spcBef>
                <a:spcPct val="0"/>
              </a:spcBef>
              <a:spcAft>
                <a:spcPts val="1000"/>
              </a:spcAft>
              <a:buNone/>
            </a:pPr>
            <a:endParaRPr lang="en-CA" sz="1200" dirty="0" smtClean="0">
              <a:latin typeface="Segoe UI Symbol" pitchFamily="34" charset="0"/>
              <a:ea typeface="Segoe UI Symbol" pitchFamily="34" charset="0"/>
              <a:cs typeface="Arial" pitchFamily="34" charset="0"/>
            </a:endParaRPr>
          </a:p>
          <a:p>
            <a:pPr marL="457200" lvl="1" indent="0" fontAlgn="base">
              <a:spcBef>
                <a:spcPct val="0"/>
              </a:spcBef>
              <a:spcAft>
                <a:spcPts val="1000"/>
              </a:spcAft>
              <a:buNone/>
            </a:pPr>
            <a:r>
              <a:rPr lang="en-CA" dirty="0" smtClean="0">
                <a:latin typeface="Segoe UI Symbol" pitchFamily="34" charset="0"/>
                <a:ea typeface="Segoe UI Symbol" pitchFamily="34" charset="0"/>
                <a:cs typeface="Arial" pitchFamily="34" charset="0"/>
                <a:sym typeface="Wingdings" pitchFamily="2" charset="2"/>
              </a:rPr>
              <a:t></a:t>
            </a:r>
            <a:r>
              <a:rPr lang="en-CA" dirty="0" smtClean="0">
                <a:latin typeface="Segoe UI Symbol" pitchFamily="34" charset="0"/>
                <a:ea typeface="Segoe UI Symbol" pitchFamily="34" charset="0"/>
                <a:cs typeface="Arial" pitchFamily="34" charset="0"/>
              </a:rPr>
              <a:t> Make sure that once they BUY, they are removed from the funnel sequence (so they don’t get any other emails in the webinar funnel). This will allow you to mail “regular” broadcasts to them.</a:t>
            </a:r>
          </a:p>
          <a:p>
            <a:pPr marL="457200" lvl="1" indent="0" fontAlgn="base">
              <a:spcBef>
                <a:spcPct val="0"/>
              </a:spcBef>
              <a:spcAft>
                <a:spcPts val="1000"/>
              </a:spcAft>
              <a:buNone/>
            </a:pPr>
            <a:endParaRPr lang="en-CA" sz="1100" dirty="0" smtClean="0">
              <a:latin typeface="Segoe UI Symbol" pitchFamily="34" charset="0"/>
              <a:ea typeface="Segoe UI Symbol" pitchFamily="34" charset="0"/>
              <a:cs typeface="Arial" pitchFamily="34" charset="0"/>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67544" y="908720"/>
            <a:ext cx="8229600" cy="864096"/>
          </a:xfrm>
          <a:ln>
            <a:noFill/>
          </a:ln>
        </p:spPr>
        <p:style>
          <a:lnRef idx="2">
            <a:schemeClr val="accent1"/>
          </a:lnRef>
          <a:fillRef idx="1">
            <a:schemeClr val="lt1"/>
          </a:fillRef>
          <a:effectRef idx="0">
            <a:schemeClr val="accent1"/>
          </a:effectRef>
          <a:fontRef idx="minor">
            <a:schemeClr val="dk1"/>
          </a:fontRef>
        </p:style>
        <p:txBody>
          <a:bodyPr>
            <a:normAutofit/>
          </a:bodyPr>
          <a:lstStyle/>
          <a:p>
            <a:pPr algn="ctr"/>
            <a:r>
              <a:rPr lang="en-CA" sz="4800" b="1" dirty="0" smtClean="0">
                <a:solidFill>
                  <a:schemeClr val="tx1">
                    <a:lumMod val="85000"/>
                    <a:lumOff val="15000"/>
                  </a:schemeClr>
                </a:solidFill>
                <a:latin typeface="+mj-lt"/>
              </a:rPr>
              <a:t>It’s</a:t>
            </a:r>
            <a:r>
              <a:rPr lang="en-CA" sz="4800" b="1" dirty="0" smtClean="0">
                <a:latin typeface="+mj-lt"/>
              </a:rPr>
              <a:t> </a:t>
            </a:r>
            <a:r>
              <a:rPr lang="en-CA" sz="4800" b="1" dirty="0" smtClean="0">
                <a:solidFill>
                  <a:srgbClr val="C00000"/>
                </a:solidFill>
                <a:latin typeface="+mj-lt"/>
              </a:rPr>
              <a:t>Q</a:t>
            </a:r>
            <a:r>
              <a:rPr lang="en-CA" sz="4800" b="1" dirty="0" smtClean="0">
                <a:solidFill>
                  <a:schemeClr val="tx1">
                    <a:lumMod val="85000"/>
                    <a:lumOff val="15000"/>
                  </a:schemeClr>
                </a:solidFill>
                <a:latin typeface="+mj-lt"/>
              </a:rPr>
              <a:t>uestion</a:t>
            </a:r>
            <a:r>
              <a:rPr lang="en-CA" sz="4800" b="1" dirty="0" smtClean="0">
                <a:latin typeface="+mj-lt"/>
              </a:rPr>
              <a:t> </a:t>
            </a:r>
            <a:r>
              <a:rPr lang="en-CA" sz="4800" b="1" dirty="0" smtClean="0">
                <a:solidFill>
                  <a:schemeClr val="tx1">
                    <a:lumMod val="85000"/>
                    <a:lumOff val="15000"/>
                  </a:schemeClr>
                </a:solidFill>
                <a:latin typeface="+mj-lt"/>
              </a:rPr>
              <a:t>and </a:t>
            </a:r>
            <a:r>
              <a:rPr lang="en-CA" sz="4800" b="1" dirty="0" smtClean="0">
                <a:solidFill>
                  <a:srgbClr val="C00000"/>
                </a:solidFill>
                <a:latin typeface="+mj-lt"/>
              </a:rPr>
              <a:t>A</a:t>
            </a:r>
            <a:r>
              <a:rPr lang="en-CA" sz="4800" b="1" dirty="0" smtClean="0">
                <a:solidFill>
                  <a:schemeClr val="tx1">
                    <a:lumMod val="85000"/>
                    <a:lumOff val="15000"/>
                  </a:schemeClr>
                </a:solidFill>
                <a:latin typeface="+mj-lt"/>
              </a:rPr>
              <a:t>nswer Time!</a:t>
            </a:r>
            <a:endParaRPr lang="en-CA" sz="4800" b="1" dirty="0">
              <a:solidFill>
                <a:schemeClr val="tx1">
                  <a:lumMod val="85000"/>
                  <a:lumOff val="15000"/>
                </a:schemeClr>
              </a:solidFill>
              <a:latin typeface="+mj-lt"/>
            </a:endParaRPr>
          </a:p>
        </p:txBody>
      </p:sp>
      <p:pic>
        <p:nvPicPr>
          <p:cNvPr id="4" name="Picture 3" descr="question and answer.jpg"/>
          <p:cNvPicPr>
            <a:picLocks noChangeAspect="1"/>
          </p:cNvPicPr>
          <p:nvPr/>
        </p:nvPicPr>
        <p:blipFill>
          <a:blip r:embed="rId2" cstate="print"/>
          <a:stretch>
            <a:fillRect/>
          </a:stretch>
        </p:blipFill>
        <p:spPr>
          <a:xfrm>
            <a:off x="2051720" y="2067272"/>
            <a:ext cx="5080000" cy="3810000"/>
          </a:xfrm>
          <a:prstGeom prst="rect">
            <a:avLst/>
          </a:prstGeom>
          <a:ln>
            <a:noFill/>
          </a:ln>
          <a:effectLst>
            <a:outerShdw blurRad="292100" dist="139700" dir="2700000" algn="tl" rotWithShape="0">
              <a:srgbClr val="333333">
                <a:alpha val="65000"/>
              </a:srgbClr>
            </a:outerShdw>
          </a:effectLst>
        </p:spPr>
      </p:pic>
      <p:pic>
        <p:nvPicPr>
          <p:cNvPr id="7" name="Picture 6" descr="C:\Users\Owner\Documents\powerpoint-2_crop.jpg"/>
          <p:cNvPicPr>
            <a:picLocks noChangeAspect="1" noChangeArrowheads="1"/>
          </p:cNvPicPr>
          <p:nvPr/>
        </p:nvPicPr>
        <p:blipFill>
          <a:blip r:embed="rId3" cstate="print"/>
          <a:srcRect/>
          <a:stretch>
            <a:fillRect/>
          </a:stretch>
        </p:blipFill>
        <p:spPr bwMode="auto">
          <a:xfrm>
            <a:off x="0" y="0"/>
            <a:ext cx="9144000" cy="908720"/>
          </a:xfrm>
          <a:prstGeom prst="rect">
            <a:avLst/>
          </a:prstGeom>
          <a:noFill/>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043608" y="1484784"/>
            <a:ext cx="6948264" cy="1800200"/>
          </a:xfrm>
        </p:spPr>
        <p:txBody>
          <a:bodyPr>
            <a:noAutofit/>
          </a:bodyPr>
          <a:lstStyle/>
          <a:p>
            <a:r>
              <a:rPr lang="en-CA" b="1" dirty="0" smtClean="0"/>
              <a:t>The Webinar “</a:t>
            </a:r>
            <a:r>
              <a:rPr lang="en-CA" b="1" dirty="0" smtClean="0">
                <a:solidFill>
                  <a:srgbClr val="C00000"/>
                </a:solidFill>
              </a:rPr>
              <a:t>Launch</a:t>
            </a:r>
            <a:r>
              <a:rPr lang="en-CA" b="1" dirty="0" smtClean="0"/>
              <a:t>” Formula to Making </a:t>
            </a:r>
            <a:r>
              <a:rPr lang="en-CA" b="1" i="1" dirty="0" smtClean="0"/>
              <a:t>Millions</a:t>
            </a:r>
            <a:endParaRPr lang="en-CA" b="1" i="1" dirty="0"/>
          </a:p>
        </p:txBody>
      </p:sp>
      <p:sp>
        <p:nvSpPr>
          <p:cNvPr id="3" name="Subtitle 2"/>
          <p:cNvSpPr>
            <a:spLocks noGrp="1"/>
          </p:cNvSpPr>
          <p:nvPr>
            <p:ph type="subTitle" idx="1"/>
          </p:nvPr>
        </p:nvSpPr>
        <p:spPr>
          <a:xfrm>
            <a:off x="3491880" y="3980656"/>
            <a:ext cx="4280520" cy="1752600"/>
          </a:xfrm>
        </p:spPr>
        <p:txBody>
          <a:bodyPr/>
          <a:lstStyle/>
          <a:p>
            <a:r>
              <a:rPr lang="en-CA" dirty="0" smtClean="0">
                <a:solidFill>
                  <a:schemeClr val="tx1"/>
                </a:solidFill>
              </a:rPr>
              <a:t>With Sonia Ricotti</a:t>
            </a:r>
            <a:endParaRPr lang="en-CA" dirty="0">
              <a:solidFill>
                <a:schemeClr val="tx1"/>
              </a:solidFill>
            </a:endParaRPr>
          </a:p>
        </p:txBody>
      </p:sp>
      <p:pic>
        <p:nvPicPr>
          <p:cNvPr id="6" name="Picture 5" descr="webinar banner.jpg"/>
          <p:cNvPicPr>
            <a:picLocks noChangeAspect="1"/>
          </p:cNvPicPr>
          <p:nvPr/>
        </p:nvPicPr>
        <p:blipFill>
          <a:blip r:embed="rId2" cstate="print"/>
          <a:stretch>
            <a:fillRect/>
          </a:stretch>
        </p:blipFill>
        <p:spPr>
          <a:xfrm>
            <a:off x="0" y="260648"/>
            <a:ext cx="9144000" cy="1049794"/>
          </a:xfrm>
          <a:prstGeom prst="rect">
            <a:avLst/>
          </a:prstGeom>
        </p:spPr>
      </p:pic>
      <p:pic>
        <p:nvPicPr>
          <p:cNvPr id="8" name="Picture 7" descr="Sonia Ricotti Picture.jpg"/>
          <p:cNvPicPr>
            <a:picLocks noChangeAspect="1"/>
          </p:cNvPicPr>
          <p:nvPr/>
        </p:nvPicPr>
        <p:blipFill>
          <a:blip r:embed="rId3" cstate="print"/>
          <a:stretch>
            <a:fillRect/>
          </a:stretch>
        </p:blipFill>
        <p:spPr>
          <a:xfrm rot="21302986">
            <a:off x="2019643" y="3428644"/>
            <a:ext cx="1776190" cy="2671240"/>
          </a:xfrm>
          <a:prstGeom prst="rect">
            <a:avLst/>
          </a:prstGeom>
          <a:ln>
            <a:noFill/>
          </a:ln>
          <a:effectLst>
            <a:outerShdw blurRad="292100" dist="139700" dir="2700000" algn="tl" rotWithShape="0">
              <a:srgbClr val="333333">
                <a:alpha val="65000"/>
              </a:srgbClr>
            </a:outerShdw>
          </a:effectLst>
        </p:spPr>
      </p:pic>
      <p:sp>
        <p:nvSpPr>
          <p:cNvPr id="9" name="Subtitle 2"/>
          <p:cNvSpPr txBox="1">
            <a:spLocks/>
          </p:cNvSpPr>
          <p:nvPr/>
        </p:nvSpPr>
        <p:spPr>
          <a:xfrm>
            <a:off x="3491880" y="4797152"/>
            <a:ext cx="4392488" cy="432048"/>
          </a:xfrm>
          <a:prstGeom prst="rect">
            <a:avLst/>
          </a:prstGeom>
        </p:spPr>
        <p:txBody>
          <a:bodyPr vert="horz" lIns="91440" tIns="45720" rIns="91440" bIns="45720" rtlCol="0">
            <a:normAutofit/>
          </a:bodyPr>
          <a:lstStyle/>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r>
              <a:rPr lang="en-CA" sz="2000" dirty="0" smtClean="0"/>
              <a:t>www.LeadOutLoud.com</a:t>
            </a:r>
            <a:endParaRPr kumimoji="0" lang="en-CA" sz="20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descr="Law of Attraction2.JPG"/>
          <p:cNvPicPr>
            <a:picLocks noGrp="1" noChangeAspect="1"/>
          </p:cNvPicPr>
          <p:nvPr>
            <p:ph idx="1"/>
          </p:nvPr>
        </p:nvPicPr>
        <p:blipFill>
          <a:blip r:embed="rId3" cstate="print"/>
          <a:stretch>
            <a:fillRect/>
          </a:stretch>
        </p:blipFill>
        <p:spPr>
          <a:xfrm>
            <a:off x="2699792" y="1772816"/>
            <a:ext cx="1693443" cy="2016224"/>
          </a:xfrm>
          <a:ln>
            <a:solidFill>
              <a:schemeClr val="bg1">
                <a:lumMod val="75000"/>
              </a:schemeClr>
            </a:solidFill>
          </a:ln>
        </p:spPr>
      </p:pic>
      <p:pic>
        <p:nvPicPr>
          <p:cNvPr id="7" name="Picture 6" descr="book cover6.jpg"/>
          <p:cNvPicPr>
            <a:picLocks noChangeAspect="1"/>
          </p:cNvPicPr>
          <p:nvPr/>
        </p:nvPicPr>
        <p:blipFill>
          <a:blip r:embed="rId4" cstate="print"/>
          <a:stretch>
            <a:fillRect/>
          </a:stretch>
        </p:blipFill>
        <p:spPr>
          <a:xfrm>
            <a:off x="4716016" y="1628800"/>
            <a:ext cx="1584177" cy="2490427"/>
          </a:xfrm>
          <a:prstGeom prst="rect">
            <a:avLst/>
          </a:prstGeom>
          <a:ln>
            <a:solidFill>
              <a:schemeClr val="bg1">
                <a:lumMod val="75000"/>
              </a:schemeClr>
            </a:solidFill>
          </a:ln>
        </p:spPr>
      </p:pic>
      <p:pic>
        <p:nvPicPr>
          <p:cNvPr id="8" name="Picture 7" descr="LOA SPANISH_crop.jpg"/>
          <p:cNvPicPr>
            <a:picLocks noChangeAspect="1"/>
          </p:cNvPicPr>
          <p:nvPr/>
        </p:nvPicPr>
        <p:blipFill>
          <a:blip r:embed="rId5" cstate="print"/>
          <a:stretch>
            <a:fillRect/>
          </a:stretch>
        </p:blipFill>
        <p:spPr>
          <a:xfrm>
            <a:off x="1043608" y="4221088"/>
            <a:ext cx="1262816" cy="2088232"/>
          </a:xfrm>
          <a:prstGeom prst="rect">
            <a:avLst/>
          </a:prstGeom>
          <a:ln>
            <a:solidFill>
              <a:schemeClr val="bg1">
                <a:lumMod val="75000"/>
              </a:schemeClr>
            </a:solidFill>
          </a:ln>
        </p:spPr>
      </p:pic>
      <p:pic>
        <p:nvPicPr>
          <p:cNvPr id="9" name="Picture 8" descr="loa italian.jpg"/>
          <p:cNvPicPr>
            <a:picLocks noChangeAspect="1"/>
          </p:cNvPicPr>
          <p:nvPr/>
        </p:nvPicPr>
        <p:blipFill>
          <a:blip r:embed="rId6" cstate="print"/>
          <a:stretch>
            <a:fillRect/>
          </a:stretch>
        </p:blipFill>
        <p:spPr>
          <a:xfrm>
            <a:off x="2771800" y="4221088"/>
            <a:ext cx="1310546" cy="2016224"/>
          </a:xfrm>
          <a:prstGeom prst="rect">
            <a:avLst/>
          </a:prstGeom>
        </p:spPr>
      </p:pic>
      <p:pic>
        <p:nvPicPr>
          <p:cNvPr id="10" name="Picture 9" descr="loa spanish.jpg"/>
          <p:cNvPicPr>
            <a:picLocks noChangeAspect="1"/>
          </p:cNvPicPr>
          <p:nvPr/>
        </p:nvPicPr>
        <p:blipFill>
          <a:blip r:embed="rId7" cstate="print"/>
          <a:stretch>
            <a:fillRect/>
          </a:stretch>
        </p:blipFill>
        <p:spPr>
          <a:xfrm>
            <a:off x="4572000" y="4365104"/>
            <a:ext cx="1548318" cy="1872208"/>
          </a:xfrm>
          <a:prstGeom prst="rect">
            <a:avLst/>
          </a:prstGeom>
        </p:spPr>
      </p:pic>
      <p:pic>
        <p:nvPicPr>
          <p:cNvPr id="11" name="Picture 10" descr="indonesia book.jpg"/>
          <p:cNvPicPr>
            <a:picLocks noChangeAspect="1"/>
          </p:cNvPicPr>
          <p:nvPr/>
        </p:nvPicPr>
        <p:blipFill>
          <a:blip r:embed="rId8" cstate="print"/>
          <a:stretch>
            <a:fillRect/>
          </a:stretch>
        </p:blipFill>
        <p:spPr>
          <a:xfrm>
            <a:off x="6588224" y="4365104"/>
            <a:ext cx="1512168" cy="1927400"/>
          </a:xfrm>
          <a:prstGeom prst="rect">
            <a:avLst/>
          </a:prstGeom>
          <a:ln>
            <a:noFill/>
          </a:ln>
          <a:effectLst>
            <a:outerShdw blurRad="292100" dist="139700" dir="2700000" algn="tl" rotWithShape="0">
              <a:srgbClr val="333333">
                <a:alpha val="65000"/>
              </a:srgbClr>
            </a:outerShdw>
          </a:effectLst>
        </p:spPr>
      </p:pic>
      <p:pic>
        <p:nvPicPr>
          <p:cNvPr id="12" name="Picture 11" descr="C:\Users\Owner\Documents\powerpoint-2_crop.jpg"/>
          <p:cNvPicPr>
            <a:picLocks noChangeAspect="1" noChangeArrowheads="1"/>
          </p:cNvPicPr>
          <p:nvPr/>
        </p:nvPicPr>
        <p:blipFill>
          <a:blip r:embed="rId9" cstate="print"/>
          <a:srcRect/>
          <a:stretch>
            <a:fillRect/>
          </a:stretch>
        </p:blipFill>
        <p:spPr bwMode="auto">
          <a:xfrm>
            <a:off x="0" y="0"/>
            <a:ext cx="9144000" cy="908720"/>
          </a:xfrm>
          <a:prstGeom prst="rect">
            <a:avLst/>
          </a:prstGeom>
          <a:noFill/>
        </p:spPr>
      </p:pic>
      <p:sp>
        <p:nvSpPr>
          <p:cNvPr id="2" name="Title 1"/>
          <p:cNvSpPr>
            <a:spLocks noGrp="1"/>
          </p:cNvSpPr>
          <p:nvPr>
            <p:ph type="title"/>
          </p:nvPr>
        </p:nvSpPr>
        <p:spPr>
          <a:xfrm>
            <a:off x="457200" y="629816"/>
            <a:ext cx="8229600" cy="1143000"/>
          </a:xfrm>
        </p:spPr>
        <p:txBody>
          <a:bodyPr/>
          <a:lstStyle/>
          <a:p>
            <a:r>
              <a:rPr lang="en-CA" b="1" dirty="0" smtClean="0">
                <a:solidFill>
                  <a:schemeClr val="tx1">
                    <a:lumMod val="75000"/>
                    <a:lumOff val="25000"/>
                  </a:schemeClr>
                </a:solidFill>
              </a:rPr>
              <a:t>#1 Bestselling </a:t>
            </a:r>
            <a:r>
              <a:rPr lang="en-CA" b="1" dirty="0" smtClean="0">
                <a:solidFill>
                  <a:schemeClr val="tx1">
                    <a:lumMod val="75000"/>
                    <a:lumOff val="25000"/>
                  </a:schemeClr>
                </a:solidFill>
              </a:rPr>
              <a:t>Author</a:t>
            </a:r>
            <a:r>
              <a:rPr lang="en-CA" b="1" dirty="0" smtClean="0">
                <a:solidFill>
                  <a:schemeClr val="tx1">
                    <a:lumMod val="75000"/>
                    <a:lumOff val="25000"/>
                  </a:schemeClr>
                </a:solidFill>
              </a:rPr>
              <a:t>...</a:t>
            </a:r>
            <a:endParaRPr lang="en-CA" b="1" dirty="0">
              <a:solidFill>
                <a:schemeClr val="tx1">
                  <a:lumMod val="75000"/>
                  <a:lumOff val="25000"/>
                </a:schemeClr>
              </a:solidFill>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BANNER.JPG9.JPG2_crop.jpg"/>
          <p:cNvPicPr>
            <a:picLocks noChangeAspect="1"/>
          </p:cNvPicPr>
          <p:nvPr/>
        </p:nvPicPr>
        <p:blipFill>
          <a:blip r:embed="rId3" cstate="print"/>
          <a:stretch>
            <a:fillRect/>
          </a:stretch>
        </p:blipFill>
        <p:spPr>
          <a:xfrm>
            <a:off x="755576" y="1916832"/>
            <a:ext cx="1296144" cy="1757189"/>
          </a:xfrm>
          <a:prstGeom prst="rect">
            <a:avLst/>
          </a:prstGeom>
        </p:spPr>
      </p:pic>
      <p:pic>
        <p:nvPicPr>
          <p:cNvPr id="8" name="Picture 5" descr="http://leadoutloud.ca/images/media.jpg"/>
          <p:cNvPicPr>
            <a:picLocks noChangeAspect="1" noChangeArrowheads="1"/>
          </p:cNvPicPr>
          <p:nvPr/>
        </p:nvPicPr>
        <p:blipFill>
          <a:blip r:embed="rId4" cstate="print"/>
          <a:srcRect/>
          <a:stretch>
            <a:fillRect/>
          </a:stretch>
        </p:blipFill>
        <p:spPr bwMode="auto">
          <a:xfrm>
            <a:off x="827584" y="4077072"/>
            <a:ext cx="7502525" cy="2087562"/>
          </a:xfrm>
          <a:prstGeom prst="rect">
            <a:avLst/>
          </a:prstGeom>
          <a:noFill/>
          <a:ln w="9525">
            <a:noFill/>
            <a:miter lim="800000"/>
            <a:headEnd/>
            <a:tailEnd/>
          </a:ln>
        </p:spPr>
      </p:pic>
      <p:sp>
        <p:nvSpPr>
          <p:cNvPr id="10" name="Title 1"/>
          <p:cNvSpPr>
            <a:spLocks noGrp="1"/>
          </p:cNvSpPr>
          <p:nvPr>
            <p:ph type="title"/>
          </p:nvPr>
        </p:nvSpPr>
        <p:spPr>
          <a:xfrm>
            <a:off x="323528" y="629816"/>
            <a:ext cx="8229600" cy="1143000"/>
          </a:xfrm>
        </p:spPr>
        <p:txBody>
          <a:bodyPr>
            <a:normAutofit fontScale="90000"/>
          </a:bodyPr>
          <a:lstStyle/>
          <a:p>
            <a:r>
              <a:rPr lang="en-CA" b="1" dirty="0" smtClean="0">
                <a:solidFill>
                  <a:schemeClr val="tx1">
                    <a:lumMod val="75000"/>
                    <a:lumOff val="25000"/>
                  </a:schemeClr>
                </a:solidFill>
              </a:rPr>
              <a:t>Interviewed Regularly in the Media</a:t>
            </a:r>
            <a:endParaRPr lang="en-CA" b="1" dirty="0">
              <a:solidFill>
                <a:schemeClr val="tx1">
                  <a:lumMod val="75000"/>
                  <a:lumOff val="25000"/>
                </a:schemeClr>
              </a:solidFill>
            </a:endParaRPr>
          </a:p>
        </p:txBody>
      </p:sp>
      <p:pic>
        <p:nvPicPr>
          <p:cNvPr id="6" name="Picture 5" descr="C:\Users\Owner\Documents\powerpoint-2_crop.jpg"/>
          <p:cNvPicPr>
            <a:picLocks noChangeAspect="1" noChangeArrowheads="1"/>
          </p:cNvPicPr>
          <p:nvPr/>
        </p:nvPicPr>
        <p:blipFill>
          <a:blip r:embed="rId5" cstate="print"/>
          <a:srcRect/>
          <a:stretch>
            <a:fillRect/>
          </a:stretch>
        </p:blipFill>
        <p:spPr bwMode="auto">
          <a:xfrm>
            <a:off x="0" y="0"/>
            <a:ext cx="9144000" cy="908720"/>
          </a:xfrm>
          <a:prstGeom prst="rect">
            <a:avLst/>
          </a:prstGeom>
          <a:noFill/>
        </p:spPr>
      </p:pic>
      <p:pic>
        <p:nvPicPr>
          <p:cNvPr id="5" name="Content Placeholder 4" descr="MEDIA LOGO_crop.jpg"/>
          <p:cNvPicPr>
            <a:picLocks noGrp="1" noChangeAspect="1"/>
          </p:cNvPicPr>
          <p:nvPr>
            <p:ph idx="1"/>
          </p:nvPr>
        </p:nvPicPr>
        <p:blipFill>
          <a:blip r:embed="rId6" cstate="print"/>
          <a:stretch>
            <a:fillRect/>
          </a:stretch>
        </p:blipFill>
        <p:spPr>
          <a:xfrm>
            <a:off x="1907704" y="1700808"/>
            <a:ext cx="6517753" cy="2160240"/>
          </a:xfrm>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55576" y="476672"/>
            <a:ext cx="7772400" cy="1470025"/>
          </a:xfrm>
        </p:spPr>
        <p:txBody>
          <a:bodyPr/>
          <a:lstStyle/>
          <a:p>
            <a:r>
              <a:rPr lang="en-CA" b="1" dirty="0" smtClean="0">
                <a:solidFill>
                  <a:schemeClr val="tx1">
                    <a:lumMod val="85000"/>
                    <a:lumOff val="15000"/>
                  </a:schemeClr>
                </a:solidFill>
              </a:rPr>
              <a:t>Why </a:t>
            </a:r>
            <a:r>
              <a:rPr lang="en-CA" b="1" dirty="0" smtClean="0">
                <a:solidFill>
                  <a:schemeClr val="tx1">
                    <a:lumMod val="85000"/>
                    <a:lumOff val="15000"/>
                  </a:schemeClr>
                </a:solidFill>
              </a:rPr>
              <a:t>W</a:t>
            </a:r>
            <a:r>
              <a:rPr lang="en-CA" b="1" dirty="0" smtClean="0">
                <a:solidFill>
                  <a:schemeClr val="tx1">
                    <a:lumMod val="85000"/>
                    <a:lumOff val="15000"/>
                  </a:schemeClr>
                </a:solidFill>
              </a:rPr>
              <a:t>ebinars</a:t>
            </a:r>
            <a:r>
              <a:rPr lang="en-CA" b="1" dirty="0" smtClean="0">
                <a:solidFill>
                  <a:schemeClr val="tx1">
                    <a:lumMod val="85000"/>
                    <a:lumOff val="15000"/>
                  </a:schemeClr>
                </a:solidFill>
              </a:rPr>
              <a:t>?</a:t>
            </a:r>
            <a:endParaRPr lang="en-CA" b="1" dirty="0">
              <a:solidFill>
                <a:schemeClr val="tx1">
                  <a:lumMod val="85000"/>
                  <a:lumOff val="15000"/>
                </a:schemeClr>
              </a:solidFill>
            </a:endParaRPr>
          </a:p>
        </p:txBody>
      </p:sp>
      <p:pic>
        <p:nvPicPr>
          <p:cNvPr id="4" name="Picture 3" descr="C:\Users\Owner\Documents\powerpoint-2_crop.jpg"/>
          <p:cNvPicPr>
            <a:picLocks noChangeAspect="1" noChangeArrowheads="1"/>
          </p:cNvPicPr>
          <p:nvPr/>
        </p:nvPicPr>
        <p:blipFill>
          <a:blip r:embed="rId2" cstate="print"/>
          <a:srcRect/>
          <a:stretch>
            <a:fillRect/>
          </a:stretch>
        </p:blipFill>
        <p:spPr bwMode="auto">
          <a:xfrm>
            <a:off x="0" y="0"/>
            <a:ext cx="9144000" cy="908720"/>
          </a:xfrm>
          <a:prstGeom prst="rect">
            <a:avLst/>
          </a:prstGeom>
          <a:noFill/>
        </p:spPr>
      </p:pic>
      <p:pic>
        <p:nvPicPr>
          <p:cNvPr id="5" name="Picture 4" descr="question mark2.jpg"/>
          <p:cNvPicPr>
            <a:picLocks noChangeAspect="1"/>
          </p:cNvPicPr>
          <p:nvPr/>
        </p:nvPicPr>
        <p:blipFill>
          <a:blip r:embed="rId3" cstate="print"/>
          <a:stretch>
            <a:fillRect/>
          </a:stretch>
        </p:blipFill>
        <p:spPr>
          <a:xfrm>
            <a:off x="1979712" y="1628800"/>
            <a:ext cx="4943644" cy="4940077"/>
          </a:xfrm>
          <a:prstGeom prst="rect">
            <a:avLst/>
          </a:prstGeom>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55576" y="404664"/>
            <a:ext cx="7772400" cy="1470025"/>
          </a:xfrm>
        </p:spPr>
        <p:txBody>
          <a:bodyPr/>
          <a:lstStyle/>
          <a:p>
            <a:r>
              <a:rPr lang="en-CA" b="1" dirty="0" smtClean="0">
                <a:solidFill>
                  <a:schemeClr val="tx1">
                    <a:lumMod val="85000"/>
                    <a:lumOff val="15000"/>
                  </a:schemeClr>
                </a:solidFill>
              </a:rPr>
              <a:t>How it ALL Began. . .</a:t>
            </a:r>
            <a:endParaRPr lang="en-CA" b="1" dirty="0">
              <a:solidFill>
                <a:schemeClr val="tx1">
                  <a:lumMod val="85000"/>
                  <a:lumOff val="15000"/>
                </a:schemeClr>
              </a:solidFill>
            </a:endParaRPr>
          </a:p>
        </p:txBody>
      </p:sp>
      <p:pic>
        <p:nvPicPr>
          <p:cNvPr id="4" name="Picture 3" descr="C:\Users\Owner\Documents\powerpoint-2_crop.jpg"/>
          <p:cNvPicPr>
            <a:picLocks noChangeAspect="1" noChangeArrowheads="1"/>
          </p:cNvPicPr>
          <p:nvPr/>
        </p:nvPicPr>
        <p:blipFill>
          <a:blip r:embed="rId2" cstate="print"/>
          <a:srcRect/>
          <a:stretch>
            <a:fillRect/>
          </a:stretch>
        </p:blipFill>
        <p:spPr bwMode="auto">
          <a:xfrm>
            <a:off x="0" y="0"/>
            <a:ext cx="9144000" cy="908720"/>
          </a:xfrm>
          <a:prstGeom prst="rect">
            <a:avLst/>
          </a:prstGeom>
          <a:noFill/>
        </p:spPr>
      </p:pic>
      <p:pic>
        <p:nvPicPr>
          <p:cNvPr id="6" name="Picture 5" descr="open door light.jpg"/>
          <p:cNvPicPr>
            <a:picLocks noChangeAspect="1"/>
          </p:cNvPicPr>
          <p:nvPr/>
        </p:nvPicPr>
        <p:blipFill>
          <a:blip r:embed="rId3" cstate="print"/>
          <a:stretch>
            <a:fillRect/>
          </a:stretch>
        </p:blipFill>
        <p:spPr>
          <a:xfrm>
            <a:off x="1691681" y="1772815"/>
            <a:ext cx="5952660" cy="4464495"/>
          </a:xfrm>
          <a:prstGeom prst="rect">
            <a:avLst/>
          </a:prstGeom>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55576" y="620688"/>
            <a:ext cx="7772400" cy="1470025"/>
          </a:xfrm>
        </p:spPr>
        <p:txBody>
          <a:bodyPr/>
          <a:lstStyle/>
          <a:p>
            <a:r>
              <a:rPr lang="en-CA" b="1" dirty="0" smtClean="0">
                <a:solidFill>
                  <a:schemeClr val="tx1">
                    <a:lumMod val="85000"/>
                    <a:lumOff val="15000"/>
                  </a:schemeClr>
                </a:solidFill>
              </a:rPr>
              <a:t>There are 3 Types of Webinars</a:t>
            </a:r>
            <a:endParaRPr lang="en-CA" b="1" dirty="0">
              <a:solidFill>
                <a:schemeClr val="tx1">
                  <a:lumMod val="85000"/>
                  <a:lumOff val="15000"/>
                </a:schemeClr>
              </a:solidFill>
            </a:endParaRPr>
          </a:p>
        </p:txBody>
      </p:sp>
      <p:pic>
        <p:nvPicPr>
          <p:cNvPr id="4" name="Picture 3" descr="C:\Users\Owner\Documents\powerpoint-2_crop.jpg"/>
          <p:cNvPicPr>
            <a:picLocks noChangeAspect="1" noChangeArrowheads="1"/>
          </p:cNvPicPr>
          <p:nvPr/>
        </p:nvPicPr>
        <p:blipFill>
          <a:blip r:embed="rId2" cstate="print"/>
          <a:srcRect/>
          <a:stretch>
            <a:fillRect/>
          </a:stretch>
        </p:blipFill>
        <p:spPr bwMode="auto">
          <a:xfrm>
            <a:off x="0" y="0"/>
            <a:ext cx="9144000" cy="908720"/>
          </a:xfrm>
          <a:prstGeom prst="rect">
            <a:avLst/>
          </a:prstGeom>
          <a:noFill/>
        </p:spPr>
      </p:pic>
      <p:sp>
        <p:nvSpPr>
          <p:cNvPr id="5" name="Title 1"/>
          <p:cNvSpPr txBox="1">
            <a:spLocks/>
          </p:cNvSpPr>
          <p:nvPr/>
        </p:nvSpPr>
        <p:spPr>
          <a:xfrm>
            <a:off x="1371600" y="1844824"/>
            <a:ext cx="7772400" cy="3456384"/>
          </a:xfrm>
          <a:prstGeom prst="rect">
            <a:avLst/>
          </a:prstGeom>
        </p:spPr>
        <p:txBody>
          <a:bodyPr vert="horz" lIns="91440" tIns="45720" rIns="91440" bIns="45720" rtlCol="0" anchor="ctr">
            <a:normAutofit/>
          </a:bodyPr>
          <a:lstStyle/>
          <a:p>
            <a:pPr marL="0" marR="0" lvl="0" indent="0" defTabSz="914400" rtl="0" eaLnBrk="1" fontAlgn="auto" latinLnBrk="0" hangingPunct="1">
              <a:lnSpc>
                <a:spcPct val="100000"/>
              </a:lnSpc>
              <a:spcBef>
                <a:spcPct val="0"/>
              </a:spcBef>
              <a:spcAft>
                <a:spcPts val="0"/>
              </a:spcAft>
              <a:buClrTx/>
              <a:buSzTx/>
              <a:tabLst/>
              <a:defRPr/>
            </a:pPr>
            <a:r>
              <a:rPr lang="en-CA" sz="4400" dirty="0" smtClean="0">
                <a:solidFill>
                  <a:schemeClr val="tx1">
                    <a:lumMod val="85000"/>
                    <a:lumOff val="15000"/>
                  </a:schemeClr>
                </a:solidFill>
                <a:latin typeface="+mj-lt"/>
                <a:ea typeface="+mj-ea"/>
                <a:cs typeface="+mj-cs"/>
              </a:rPr>
              <a:t>1. </a:t>
            </a:r>
            <a:r>
              <a:rPr kumimoji="0" lang="en-CA" sz="4400" b="1" i="0" u="none" strike="noStrike" kern="1200" cap="none" spc="0" normalizeH="0" baseline="0" noProof="0" dirty="0" smtClean="0">
                <a:ln>
                  <a:noFill/>
                </a:ln>
                <a:solidFill>
                  <a:srgbClr val="C00000"/>
                </a:solidFill>
                <a:effectLst/>
                <a:uLnTx/>
                <a:uFillTx/>
                <a:latin typeface="+mj-lt"/>
                <a:ea typeface="+mj-ea"/>
                <a:cs typeface="+mj-cs"/>
              </a:rPr>
              <a:t>Live</a:t>
            </a:r>
            <a:r>
              <a:rPr kumimoji="0" lang="en-CA" sz="4400" i="0" u="none" strike="noStrike" kern="1200" cap="none" spc="0" normalizeH="0" baseline="0" noProof="0" dirty="0" smtClean="0">
                <a:ln>
                  <a:noFill/>
                </a:ln>
                <a:solidFill>
                  <a:schemeClr val="tx1">
                    <a:lumMod val="85000"/>
                    <a:lumOff val="15000"/>
                  </a:schemeClr>
                </a:solidFill>
                <a:effectLst/>
                <a:uLnTx/>
                <a:uFillTx/>
                <a:latin typeface="+mj-lt"/>
                <a:ea typeface="+mj-ea"/>
                <a:cs typeface="+mj-cs"/>
              </a:rPr>
              <a:t> Webinars</a:t>
            </a:r>
          </a:p>
          <a:p>
            <a:pPr marL="0" marR="0" lvl="0" indent="0" defTabSz="914400" rtl="0" eaLnBrk="1" fontAlgn="auto" latinLnBrk="0" hangingPunct="1">
              <a:lnSpc>
                <a:spcPct val="100000"/>
              </a:lnSpc>
              <a:spcBef>
                <a:spcPct val="0"/>
              </a:spcBef>
              <a:spcAft>
                <a:spcPts val="0"/>
              </a:spcAft>
              <a:buClrTx/>
              <a:buSzTx/>
              <a:tabLst/>
              <a:defRPr/>
            </a:pPr>
            <a:endParaRPr kumimoji="0" lang="en-CA" sz="1600" i="0" u="none" strike="noStrike" kern="1200" cap="none" spc="0" normalizeH="0" baseline="0" noProof="0" dirty="0" smtClean="0">
              <a:ln>
                <a:noFill/>
              </a:ln>
              <a:solidFill>
                <a:schemeClr val="tx1">
                  <a:lumMod val="85000"/>
                  <a:lumOff val="15000"/>
                </a:schemeClr>
              </a:solidFill>
              <a:effectLst/>
              <a:uLnTx/>
              <a:uFillTx/>
              <a:latin typeface="+mj-lt"/>
              <a:ea typeface="+mj-ea"/>
              <a:cs typeface="+mj-cs"/>
            </a:endParaRPr>
          </a:p>
          <a:p>
            <a:pPr marL="0" marR="0" lvl="0" indent="0" defTabSz="914400" rtl="0" eaLnBrk="1" fontAlgn="auto" latinLnBrk="0" hangingPunct="1">
              <a:lnSpc>
                <a:spcPct val="100000"/>
              </a:lnSpc>
              <a:spcBef>
                <a:spcPct val="0"/>
              </a:spcBef>
              <a:spcAft>
                <a:spcPts val="0"/>
              </a:spcAft>
              <a:buClrTx/>
              <a:buSzTx/>
              <a:tabLst/>
              <a:defRPr/>
            </a:pPr>
            <a:r>
              <a:rPr lang="en-CA" sz="4400" dirty="0" smtClean="0">
                <a:solidFill>
                  <a:schemeClr val="tx1">
                    <a:lumMod val="85000"/>
                    <a:lumOff val="15000"/>
                  </a:schemeClr>
                </a:solidFill>
                <a:latin typeface="+mj-lt"/>
                <a:ea typeface="+mj-ea"/>
                <a:cs typeface="+mj-cs"/>
              </a:rPr>
              <a:t>2. </a:t>
            </a:r>
            <a:r>
              <a:rPr lang="en-CA" sz="4400" b="1" dirty="0" smtClean="0">
                <a:solidFill>
                  <a:srgbClr val="C00000"/>
                </a:solidFill>
                <a:latin typeface="+mj-lt"/>
                <a:ea typeface="+mj-ea"/>
                <a:cs typeface="+mj-cs"/>
              </a:rPr>
              <a:t>Automated</a:t>
            </a:r>
            <a:r>
              <a:rPr lang="en-CA" sz="4400" dirty="0" smtClean="0">
                <a:solidFill>
                  <a:schemeClr val="tx1">
                    <a:lumMod val="85000"/>
                    <a:lumOff val="15000"/>
                  </a:schemeClr>
                </a:solidFill>
                <a:latin typeface="+mj-lt"/>
                <a:ea typeface="+mj-ea"/>
                <a:cs typeface="+mj-cs"/>
              </a:rPr>
              <a:t> Webinars</a:t>
            </a:r>
          </a:p>
          <a:p>
            <a:pPr marL="0" marR="0" lvl="0" indent="0" defTabSz="914400" rtl="0" eaLnBrk="1" fontAlgn="auto" latinLnBrk="0" hangingPunct="1">
              <a:lnSpc>
                <a:spcPct val="100000"/>
              </a:lnSpc>
              <a:spcBef>
                <a:spcPct val="0"/>
              </a:spcBef>
              <a:spcAft>
                <a:spcPts val="0"/>
              </a:spcAft>
              <a:buClrTx/>
              <a:buSzTx/>
              <a:tabLst/>
              <a:defRPr/>
            </a:pPr>
            <a:endParaRPr lang="en-CA" sz="1600" dirty="0" smtClean="0">
              <a:solidFill>
                <a:schemeClr val="tx1">
                  <a:lumMod val="85000"/>
                  <a:lumOff val="15000"/>
                </a:schemeClr>
              </a:solidFill>
              <a:latin typeface="+mj-lt"/>
              <a:ea typeface="+mj-ea"/>
              <a:cs typeface="+mj-cs"/>
            </a:endParaRPr>
          </a:p>
          <a:p>
            <a:pPr marL="0" marR="0" lvl="0" indent="0" defTabSz="914400" rtl="0" eaLnBrk="1" fontAlgn="auto" latinLnBrk="0" hangingPunct="1">
              <a:lnSpc>
                <a:spcPct val="100000"/>
              </a:lnSpc>
              <a:spcBef>
                <a:spcPct val="0"/>
              </a:spcBef>
              <a:spcAft>
                <a:spcPts val="0"/>
              </a:spcAft>
              <a:buClrTx/>
              <a:buSzTx/>
              <a:tabLst/>
              <a:defRPr/>
            </a:pPr>
            <a:r>
              <a:rPr lang="en-CA" sz="4400" dirty="0" smtClean="0">
                <a:solidFill>
                  <a:schemeClr val="tx1">
                    <a:lumMod val="85000"/>
                    <a:lumOff val="15000"/>
                  </a:schemeClr>
                </a:solidFill>
                <a:latin typeface="+mj-lt"/>
                <a:ea typeface="+mj-ea"/>
                <a:cs typeface="+mj-cs"/>
              </a:rPr>
              <a:t>3. Webinar “</a:t>
            </a:r>
            <a:r>
              <a:rPr lang="en-CA" sz="4400" b="1" dirty="0" smtClean="0">
                <a:solidFill>
                  <a:srgbClr val="C00000"/>
                </a:solidFill>
                <a:latin typeface="+mj-lt"/>
                <a:ea typeface="+mj-ea"/>
                <a:cs typeface="+mj-cs"/>
              </a:rPr>
              <a:t>Launches</a:t>
            </a:r>
            <a:r>
              <a:rPr lang="en-CA" sz="4400" dirty="0" smtClean="0">
                <a:solidFill>
                  <a:schemeClr val="tx1">
                    <a:lumMod val="85000"/>
                    <a:lumOff val="15000"/>
                  </a:schemeClr>
                </a:solidFill>
                <a:latin typeface="+mj-lt"/>
                <a:ea typeface="+mj-ea"/>
                <a:cs typeface="+mj-cs"/>
              </a:rPr>
              <a:t>”</a:t>
            </a:r>
            <a:endParaRPr kumimoji="0" lang="en-CA" sz="4400" i="0" u="none" strike="noStrike" kern="1200" cap="none" spc="0" normalizeH="0" baseline="0" noProof="0" dirty="0" smtClean="0">
              <a:ln>
                <a:noFill/>
              </a:ln>
              <a:solidFill>
                <a:schemeClr val="tx1">
                  <a:lumMod val="85000"/>
                  <a:lumOff val="15000"/>
                </a:schemeClr>
              </a:solidFill>
              <a:effectLst/>
              <a:uLnTx/>
              <a:uFillTx/>
              <a:latin typeface="+mj-lt"/>
              <a:ea typeface="+mj-ea"/>
              <a:cs typeface="+mj-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p:cTn id="7" dur="500" fill="hold"/>
                                        <p:tgtEl>
                                          <p:spTgt spid="5">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5">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nodeType="clickEffect">
                                  <p:stCondLst>
                                    <p:cond delay="0"/>
                                  </p:stCondLst>
                                  <p:childTnLst>
                                    <p:set>
                                      <p:cBhvr>
                                        <p:cTn id="12" dur="1" fill="hold">
                                          <p:stCondLst>
                                            <p:cond delay="0"/>
                                          </p:stCondLst>
                                        </p:cTn>
                                        <p:tgtEl>
                                          <p:spTgt spid="5">
                                            <p:txEl>
                                              <p:pRg st="2" end="2"/>
                                            </p:txEl>
                                          </p:spTgt>
                                        </p:tgtEl>
                                        <p:attrNameLst>
                                          <p:attrName>style.visibility</p:attrName>
                                        </p:attrNameLst>
                                      </p:cBhvr>
                                      <p:to>
                                        <p:strVal val="visible"/>
                                      </p:to>
                                    </p:set>
                                    <p:anim calcmode="lin" valueType="num">
                                      <p:cBhvr>
                                        <p:cTn id="13" dur="500" fill="hold"/>
                                        <p:tgtEl>
                                          <p:spTgt spid="5">
                                            <p:txEl>
                                              <p:pRg st="2" end="2"/>
                                            </p:txEl>
                                          </p:spTgt>
                                        </p:tgtEl>
                                        <p:attrNameLst>
                                          <p:attrName>ppt_w</p:attrName>
                                        </p:attrNameLst>
                                      </p:cBhvr>
                                      <p:tavLst>
                                        <p:tav tm="0">
                                          <p:val>
                                            <p:fltVal val="0"/>
                                          </p:val>
                                        </p:tav>
                                        <p:tav tm="100000">
                                          <p:val>
                                            <p:strVal val="#ppt_w"/>
                                          </p:val>
                                        </p:tav>
                                      </p:tavLst>
                                    </p:anim>
                                    <p:anim calcmode="lin" valueType="num">
                                      <p:cBhvr>
                                        <p:cTn id="14" dur="500" fill="hold"/>
                                        <p:tgtEl>
                                          <p:spTgt spid="5">
                                            <p:txEl>
                                              <p:pRg st="2" end="2"/>
                                            </p:txEl>
                                          </p:spTgt>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nodeType="clickEffect">
                                  <p:stCondLst>
                                    <p:cond delay="0"/>
                                  </p:stCondLst>
                                  <p:childTnLst>
                                    <p:set>
                                      <p:cBhvr>
                                        <p:cTn id="18" dur="1" fill="hold">
                                          <p:stCondLst>
                                            <p:cond delay="0"/>
                                          </p:stCondLst>
                                        </p:cTn>
                                        <p:tgtEl>
                                          <p:spTgt spid="5">
                                            <p:txEl>
                                              <p:pRg st="4" end="4"/>
                                            </p:txEl>
                                          </p:spTgt>
                                        </p:tgtEl>
                                        <p:attrNameLst>
                                          <p:attrName>style.visibility</p:attrName>
                                        </p:attrNameLst>
                                      </p:cBhvr>
                                      <p:to>
                                        <p:strVal val="visible"/>
                                      </p:to>
                                    </p:set>
                                    <p:anim calcmode="lin" valueType="num">
                                      <p:cBhvr>
                                        <p:cTn id="19" dur="500" fill="hold"/>
                                        <p:tgtEl>
                                          <p:spTgt spid="5">
                                            <p:txEl>
                                              <p:pRg st="4" end="4"/>
                                            </p:txEl>
                                          </p:spTgt>
                                        </p:tgtEl>
                                        <p:attrNameLst>
                                          <p:attrName>ppt_w</p:attrName>
                                        </p:attrNameLst>
                                      </p:cBhvr>
                                      <p:tavLst>
                                        <p:tav tm="0">
                                          <p:val>
                                            <p:fltVal val="0"/>
                                          </p:val>
                                        </p:tav>
                                        <p:tav tm="100000">
                                          <p:val>
                                            <p:strVal val="#ppt_w"/>
                                          </p:val>
                                        </p:tav>
                                      </p:tavLst>
                                    </p:anim>
                                    <p:anim calcmode="lin" valueType="num">
                                      <p:cBhvr>
                                        <p:cTn id="20" dur="500" fill="hold"/>
                                        <p:tgtEl>
                                          <p:spTgt spid="5">
                                            <p:txEl>
                                              <p:pRg st="4" end="4"/>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37309" y="806847"/>
            <a:ext cx="7890667" cy="1470025"/>
          </a:xfrm>
        </p:spPr>
        <p:txBody>
          <a:bodyPr/>
          <a:lstStyle/>
          <a:p>
            <a:r>
              <a:rPr lang="en-CA" b="1" dirty="0" smtClean="0">
                <a:solidFill>
                  <a:srgbClr val="C00000"/>
                </a:solidFill>
              </a:rPr>
              <a:t>BENEFITS</a:t>
            </a:r>
            <a:r>
              <a:rPr lang="en-CA" b="1" dirty="0" smtClean="0">
                <a:solidFill>
                  <a:schemeClr val="tx1">
                    <a:lumMod val="85000"/>
                    <a:lumOff val="15000"/>
                  </a:schemeClr>
                </a:solidFill>
              </a:rPr>
              <a:t> of a Webinar “Launch” </a:t>
            </a:r>
            <a:r>
              <a:rPr lang="en-CA" sz="3200" b="1" dirty="0" smtClean="0">
                <a:solidFill>
                  <a:schemeClr val="tx1">
                    <a:lumMod val="85000"/>
                    <a:lumOff val="15000"/>
                  </a:schemeClr>
                </a:solidFill>
              </a:rPr>
              <a:t>(Versus an </a:t>
            </a:r>
            <a:r>
              <a:rPr lang="en-CA" sz="3200" b="1" i="1" dirty="0" smtClean="0">
                <a:solidFill>
                  <a:schemeClr val="tx1">
                    <a:lumMod val="85000"/>
                    <a:lumOff val="15000"/>
                  </a:schemeClr>
                </a:solidFill>
              </a:rPr>
              <a:t>Automated</a:t>
            </a:r>
            <a:r>
              <a:rPr lang="en-CA" sz="3200" b="1" dirty="0" smtClean="0">
                <a:solidFill>
                  <a:schemeClr val="tx1">
                    <a:lumMod val="85000"/>
                    <a:lumOff val="15000"/>
                  </a:schemeClr>
                </a:solidFill>
              </a:rPr>
              <a:t> Webinar)</a:t>
            </a:r>
            <a:endParaRPr lang="en-CA" b="1" dirty="0">
              <a:solidFill>
                <a:schemeClr val="tx1">
                  <a:lumMod val="85000"/>
                  <a:lumOff val="15000"/>
                </a:schemeClr>
              </a:solidFill>
            </a:endParaRPr>
          </a:p>
        </p:txBody>
      </p:sp>
      <p:pic>
        <p:nvPicPr>
          <p:cNvPr id="4" name="Picture 3" descr="C:\Users\Owner\Documents\powerpoint-2_crop.jpg"/>
          <p:cNvPicPr>
            <a:picLocks noChangeAspect="1" noChangeArrowheads="1"/>
          </p:cNvPicPr>
          <p:nvPr/>
        </p:nvPicPr>
        <p:blipFill>
          <a:blip r:embed="rId3" cstate="print"/>
          <a:srcRect/>
          <a:stretch>
            <a:fillRect/>
          </a:stretch>
        </p:blipFill>
        <p:spPr bwMode="auto">
          <a:xfrm>
            <a:off x="0" y="0"/>
            <a:ext cx="9144000" cy="908720"/>
          </a:xfrm>
          <a:prstGeom prst="rect">
            <a:avLst/>
          </a:prstGeom>
          <a:noFill/>
        </p:spPr>
      </p:pic>
      <p:sp>
        <p:nvSpPr>
          <p:cNvPr id="5" name="Title 1"/>
          <p:cNvSpPr txBox="1">
            <a:spLocks/>
          </p:cNvSpPr>
          <p:nvPr/>
        </p:nvSpPr>
        <p:spPr>
          <a:xfrm>
            <a:off x="759862" y="2420888"/>
            <a:ext cx="8132618" cy="4270856"/>
          </a:xfrm>
          <a:prstGeom prst="rect">
            <a:avLst/>
          </a:prstGeom>
        </p:spPr>
        <p:txBody>
          <a:bodyPr vert="horz" lIns="91440" tIns="45720" rIns="91440" bIns="45720" rtlCol="0" anchor="ctr">
            <a:normAutofit fontScale="92500" lnSpcReduction="20000"/>
          </a:bodyPr>
          <a:lstStyle/>
          <a:p>
            <a:pPr marL="0" marR="0" lvl="0" indent="0" defTabSz="914400" rtl="0" eaLnBrk="1" fontAlgn="auto" latinLnBrk="0" hangingPunct="1">
              <a:lnSpc>
                <a:spcPct val="100000"/>
              </a:lnSpc>
              <a:spcBef>
                <a:spcPct val="0"/>
              </a:spcBef>
              <a:spcAft>
                <a:spcPts val="0"/>
              </a:spcAft>
              <a:buClrTx/>
              <a:buSzTx/>
              <a:tabLst/>
              <a:defRPr/>
            </a:pPr>
            <a:r>
              <a:rPr lang="en-CA" sz="3600" dirty="0" smtClean="0">
                <a:solidFill>
                  <a:schemeClr val="tx1">
                    <a:lumMod val="85000"/>
                    <a:lumOff val="15000"/>
                  </a:schemeClr>
                </a:solidFill>
                <a:latin typeface="+mj-lt"/>
                <a:ea typeface="+mj-ea"/>
                <a:cs typeface="+mj-cs"/>
              </a:rPr>
              <a:t>1. You can build excitement with your affiliates (contests, etc.)</a:t>
            </a:r>
            <a:endParaRPr kumimoji="0" lang="en-CA" sz="3600" i="0" u="none" strike="noStrike" kern="1200" cap="none" spc="0" normalizeH="0" baseline="0" noProof="0" dirty="0" smtClean="0">
              <a:ln>
                <a:noFill/>
              </a:ln>
              <a:solidFill>
                <a:schemeClr val="tx1">
                  <a:lumMod val="85000"/>
                  <a:lumOff val="15000"/>
                </a:schemeClr>
              </a:solidFill>
              <a:effectLst/>
              <a:uLnTx/>
              <a:uFillTx/>
              <a:latin typeface="+mj-lt"/>
              <a:ea typeface="+mj-ea"/>
              <a:cs typeface="+mj-cs"/>
            </a:endParaRPr>
          </a:p>
          <a:p>
            <a:pPr marL="0" marR="0" lvl="0" indent="0" defTabSz="914400" rtl="0" eaLnBrk="1" fontAlgn="auto" latinLnBrk="0" hangingPunct="1">
              <a:lnSpc>
                <a:spcPct val="100000"/>
              </a:lnSpc>
              <a:spcBef>
                <a:spcPct val="0"/>
              </a:spcBef>
              <a:spcAft>
                <a:spcPts val="0"/>
              </a:spcAft>
              <a:buClrTx/>
              <a:buSzTx/>
              <a:tabLst/>
              <a:defRPr/>
            </a:pPr>
            <a:endParaRPr kumimoji="0" lang="en-CA" sz="1200" i="0" u="none" strike="noStrike" kern="1200" cap="none" spc="0" normalizeH="0" baseline="0" noProof="0" dirty="0" smtClean="0">
              <a:ln>
                <a:noFill/>
              </a:ln>
              <a:solidFill>
                <a:schemeClr val="tx1">
                  <a:lumMod val="85000"/>
                  <a:lumOff val="15000"/>
                </a:schemeClr>
              </a:solidFill>
              <a:effectLst/>
              <a:uLnTx/>
              <a:uFillTx/>
              <a:latin typeface="+mj-lt"/>
              <a:ea typeface="+mj-ea"/>
              <a:cs typeface="+mj-cs"/>
            </a:endParaRPr>
          </a:p>
          <a:p>
            <a:pPr marL="0" marR="0" lvl="0" indent="0" defTabSz="914400" rtl="0" eaLnBrk="1" fontAlgn="auto" latinLnBrk="0" hangingPunct="1">
              <a:lnSpc>
                <a:spcPct val="100000"/>
              </a:lnSpc>
              <a:spcBef>
                <a:spcPct val="0"/>
              </a:spcBef>
              <a:spcAft>
                <a:spcPts val="0"/>
              </a:spcAft>
              <a:buClrTx/>
              <a:buSzTx/>
              <a:tabLst/>
              <a:defRPr/>
            </a:pPr>
            <a:r>
              <a:rPr lang="en-CA" sz="3600" dirty="0" smtClean="0">
                <a:solidFill>
                  <a:schemeClr val="tx1">
                    <a:lumMod val="85000"/>
                    <a:lumOff val="15000"/>
                  </a:schemeClr>
                </a:solidFill>
                <a:latin typeface="+mj-lt"/>
                <a:ea typeface="+mj-ea"/>
                <a:cs typeface="+mj-cs"/>
              </a:rPr>
              <a:t>2. Affiliates will commit to it </a:t>
            </a:r>
          </a:p>
          <a:p>
            <a:pPr marL="0" marR="0" lvl="0" indent="0" defTabSz="914400" rtl="0" eaLnBrk="1" fontAlgn="auto" latinLnBrk="0" hangingPunct="1">
              <a:lnSpc>
                <a:spcPct val="100000"/>
              </a:lnSpc>
              <a:spcBef>
                <a:spcPct val="0"/>
              </a:spcBef>
              <a:spcAft>
                <a:spcPts val="0"/>
              </a:spcAft>
              <a:buClrTx/>
              <a:buSzTx/>
              <a:tabLst/>
              <a:defRPr/>
            </a:pPr>
            <a:endParaRPr lang="en-CA" sz="1200" dirty="0" smtClean="0">
              <a:solidFill>
                <a:schemeClr val="tx1">
                  <a:lumMod val="85000"/>
                  <a:lumOff val="15000"/>
                </a:schemeClr>
              </a:solidFill>
              <a:latin typeface="+mj-lt"/>
              <a:ea typeface="+mj-ea"/>
              <a:cs typeface="+mj-cs"/>
            </a:endParaRPr>
          </a:p>
          <a:p>
            <a:pPr marL="0" marR="0" lvl="0" indent="0" defTabSz="914400" rtl="0" eaLnBrk="1" fontAlgn="auto" latinLnBrk="0" hangingPunct="1">
              <a:lnSpc>
                <a:spcPct val="100000"/>
              </a:lnSpc>
              <a:spcBef>
                <a:spcPct val="0"/>
              </a:spcBef>
              <a:spcAft>
                <a:spcPts val="0"/>
              </a:spcAft>
              <a:buClrTx/>
              <a:buSzTx/>
              <a:tabLst/>
              <a:defRPr/>
            </a:pPr>
            <a:r>
              <a:rPr lang="en-CA" sz="3600" dirty="0" smtClean="0">
                <a:solidFill>
                  <a:schemeClr val="tx1">
                    <a:lumMod val="85000"/>
                    <a:lumOff val="15000"/>
                  </a:schemeClr>
                </a:solidFill>
                <a:latin typeface="+mj-lt"/>
                <a:ea typeface="+mj-ea"/>
                <a:cs typeface="+mj-cs"/>
              </a:rPr>
              <a:t>3. You can close out with a LIVE event</a:t>
            </a:r>
          </a:p>
          <a:p>
            <a:pPr marL="0" marR="0" lvl="0" indent="0" defTabSz="914400" rtl="0" eaLnBrk="1" fontAlgn="auto" latinLnBrk="0" hangingPunct="1">
              <a:lnSpc>
                <a:spcPct val="100000"/>
              </a:lnSpc>
              <a:spcBef>
                <a:spcPct val="0"/>
              </a:spcBef>
              <a:spcAft>
                <a:spcPts val="0"/>
              </a:spcAft>
              <a:buClrTx/>
              <a:buSzTx/>
              <a:tabLst/>
              <a:defRPr/>
            </a:pPr>
            <a:endParaRPr lang="en-CA" sz="1600" dirty="0" smtClean="0">
              <a:solidFill>
                <a:schemeClr val="tx1">
                  <a:lumMod val="85000"/>
                  <a:lumOff val="15000"/>
                </a:schemeClr>
              </a:solidFill>
              <a:latin typeface="+mj-lt"/>
              <a:ea typeface="+mj-ea"/>
              <a:cs typeface="+mj-cs"/>
            </a:endParaRPr>
          </a:p>
          <a:p>
            <a:pPr marL="0" marR="0" lvl="0" indent="0" defTabSz="914400" rtl="0" eaLnBrk="1" fontAlgn="auto" latinLnBrk="0" hangingPunct="1">
              <a:lnSpc>
                <a:spcPct val="100000"/>
              </a:lnSpc>
              <a:spcBef>
                <a:spcPct val="0"/>
              </a:spcBef>
              <a:spcAft>
                <a:spcPts val="0"/>
              </a:spcAft>
              <a:buClrTx/>
              <a:buSzTx/>
              <a:tabLst/>
              <a:defRPr/>
            </a:pPr>
            <a:r>
              <a:rPr kumimoji="0" lang="en-CA" sz="3600" i="0" u="none" strike="noStrike" kern="1200" cap="none" spc="0" normalizeH="0" baseline="0" noProof="0" dirty="0" smtClean="0">
                <a:ln>
                  <a:noFill/>
                </a:ln>
                <a:solidFill>
                  <a:schemeClr val="tx1">
                    <a:lumMod val="85000"/>
                    <a:lumOff val="15000"/>
                  </a:schemeClr>
                </a:solidFill>
                <a:effectLst/>
                <a:uLnTx/>
                <a:uFillTx/>
                <a:latin typeface="+mj-lt"/>
                <a:ea typeface="+mj-ea"/>
                <a:cs typeface="+mj-cs"/>
              </a:rPr>
              <a:t>4. You don’t have to constantly hustle to get affiliates and</a:t>
            </a:r>
            <a:r>
              <a:rPr kumimoji="0" lang="en-CA" sz="3600" i="0" u="none" strike="noStrike" kern="1200" cap="none" spc="0" normalizeH="0" noProof="0" dirty="0" smtClean="0">
                <a:ln>
                  <a:noFill/>
                </a:ln>
                <a:solidFill>
                  <a:schemeClr val="tx1">
                    <a:lumMod val="85000"/>
                    <a:lumOff val="15000"/>
                  </a:schemeClr>
                </a:solidFill>
                <a:effectLst/>
                <a:uLnTx/>
                <a:uFillTx/>
                <a:latin typeface="+mj-lt"/>
                <a:ea typeface="+mj-ea"/>
                <a:cs typeface="+mj-cs"/>
              </a:rPr>
              <a:t> JV partners to mail for you</a:t>
            </a:r>
          </a:p>
          <a:p>
            <a:pPr marL="0" marR="0" lvl="0" indent="0" defTabSz="914400" rtl="0" eaLnBrk="1" fontAlgn="auto" latinLnBrk="0" hangingPunct="1">
              <a:lnSpc>
                <a:spcPct val="100000"/>
              </a:lnSpc>
              <a:spcBef>
                <a:spcPct val="0"/>
              </a:spcBef>
              <a:spcAft>
                <a:spcPts val="0"/>
              </a:spcAft>
              <a:buClrTx/>
              <a:buSzTx/>
              <a:tabLst/>
              <a:defRPr/>
            </a:pPr>
            <a:endParaRPr kumimoji="0" lang="en-CA" sz="2600" i="0" u="none" strike="noStrike" kern="1200" cap="none" spc="0" normalizeH="0" noProof="0" dirty="0" smtClean="0">
              <a:ln>
                <a:noFill/>
              </a:ln>
              <a:solidFill>
                <a:schemeClr val="tx1">
                  <a:lumMod val="85000"/>
                  <a:lumOff val="15000"/>
                </a:schemeClr>
              </a:solidFill>
              <a:effectLst/>
              <a:uLnTx/>
              <a:uFillTx/>
              <a:latin typeface="+mj-lt"/>
              <a:ea typeface="+mj-ea"/>
              <a:cs typeface="+mj-cs"/>
            </a:endParaRPr>
          </a:p>
          <a:p>
            <a:pPr marL="0" marR="0" lvl="0" indent="0" defTabSz="914400" rtl="0" eaLnBrk="1" fontAlgn="auto" latinLnBrk="0" hangingPunct="1">
              <a:lnSpc>
                <a:spcPct val="100000"/>
              </a:lnSpc>
              <a:spcBef>
                <a:spcPct val="0"/>
              </a:spcBef>
              <a:spcAft>
                <a:spcPts val="0"/>
              </a:spcAft>
              <a:buClrTx/>
              <a:buSzTx/>
              <a:tabLst/>
              <a:defRPr/>
            </a:pPr>
            <a:r>
              <a:rPr lang="en-CA" sz="3600" dirty="0" smtClean="0">
                <a:solidFill>
                  <a:schemeClr val="tx1">
                    <a:lumMod val="85000"/>
                    <a:lumOff val="15000"/>
                  </a:schemeClr>
                </a:solidFill>
                <a:latin typeface="+mj-lt"/>
                <a:ea typeface="+mj-ea"/>
                <a:cs typeface="+mj-cs"/>
              </a:rPr>
              <a:t>5. If done correctly, they are SUPER LUCRATIVE on so many levels.</a:t>
            </a:r>
            <a:endParaRPr kumimoji="0" lang="en-CA" sz="3600" i="0" u="none" strike="noStrike" kern="1200" cap="none" spc="0" normalizeH="0" noProof="0" dirty="0" smtClean="0">
              <a:ln>
                <a:noFill/>
              </a:ln>
              <a:solidFill>
                <a:schemeClr val="tx1">
                  <a:lumMod val="85000"/>
                  <a:lumOff val="15000"/>
                </a:schemeClr>
              </a:solidFill>
              <a:effectLst/>
              <a:uLnTx/>
              <a:uFillTx/>
              <a:latin typeface="+mj-lt"/>
              <a:ea typeface="+mj-ea"/>
              <a:cs typeface="+mj-cs"/>
            </a:endParaRPr>
          </a:p>
          <a:p>
            <a:pPr marL="0" marR="0" lvl="0" indent="0" defTabSz="914400" rtl="0" eaLnBrk="1" fontAlgn="auto" latinLnBrk="0" hangingPunct="1">
              <a:lnSpc>
                <a:spcPct val="100000"/>
              </a:lnSpc>
              <a:spcBef>
                <a:spcPct val="0"/>
              </a:spcBef>
              <a:spcAft>
                <a:spcPts val="0"/>
              </a:spcAft>
              <a:buClrTx/>
              <a:buSzTx/>
              <a:tabLst/>
              <a:defRPr/>
            </a:pPr>
            <a:endParaRPr kumimoji="0" lang="en-CA" sz="3600" i="0" u="none" strike="noStrike" kern="1200" cap="none" spc="0" normalizeH="0" baseline="0" noProof="0" dirty="0" smtClean="0">
              <a:ln>
                <a:noFill/>
              </a:ln>
              <a:solidFill>
                <a:schemeClr val="tx1">
                  <a:lumMod val="85000"/>
                  <a:lumOff val="15000"/>
                </a:schemeClr>
              </a:solidFill>
              <a:effectLst/>
              <a:uLnTx/>
              <a:uFillTx/>
              <a:latin typeface="+mj-lt"/>
              <a:ea typeface="+mj-ea"/>
              <a:cs typeface="+mj-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p:cTn id="7" dur="500" fill="hold"/>
                                        <p:tgtEl>
                                          <p:spTgt spid="5">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5">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nodeType="clickEffect">
                                  <p:stCondLst>
                                    <p:cond delay="0"/>
                                  </p:stCondLst>
                                  <p:childTnLst>
                                    <p:set>
                                      <p:cBhvr>
                                        <p:cTn id="12" dur="1" fill="hold">
                                          <p:stCondLst>
                                            <p:cond delay="0"/>
                                          </p:stCondLst>
                                        </p:cTn>
                                        <p:tgtEl>
                                          <p:spTgt spid="5">
                                            <p:txEl>
                                              <p:pRg st="2" end="2"/>
                                            </p:txEl>
                                          </p:spTgt>
                                        </p:tgtEl>
                                        <p:attrNameLst>
                                          <p:attrName>style.visibility</p:attrName>
                                        </p:attrNameLst>
                                      </p:cBhvr>
                                      <p:to>
                                        <p:strVal val="visible"/>
                                      </p:to>
                                    </p:set>
                                    <p:anim calcmode="lin" valueType="num">
                                      <p:cBhvr>
                                        <p:cTn id="13" dur="500" fill="hold"/>
                                        <p:tgtEl>
                                          <p:spTgt spid="5">
                                            <p:txEl>
                                              <p:pRg st="2" end="2"/>
                                            </p:txEl>
                                          </p:spTgt>
                                        </p:tgtEl>
                                        <p:attrNameLst>
                                          <p:attrName>ppt_w</p:attrName>
                                        </p:attrNameLst>
                                      </p:cBhvr>
                                      <p:tavLst>
                                        <p:tav tm="0">
                                          <p:val>
                                            <p:fltVal val="0"/>
                                          </p:val>
                                        </p:tav>
                                        <p:tav tm="100000">
                                          <p:val>
                                            <p:strVal val="#ppt_w"/>
                                          </p:val>
                                        </p:tav>
                                      </p:tavLst>
                                    </p:anim>
                                    <p:anim calcmode="lin" valueType="num">
                                      <p:cBhvr>
                                        <p:cTn id="14" dur="500" fill="hold"/>
                                        <p:tgtEl>
                                          <p:spTgt spid="5">
                                            <p:txEl>
                                              <p:pRg st="2" end="2"/>
                                            </p:txEl>
                                          </p:spTgt>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nodeType="clickEffect">
                                  <p:stCondLst>
                                    <p:cond delay="0"/>
                                  </p:stCondLst>
                                  <p:childTnLst>
                                    <p:set>
                                      <p:cBhvr>
                                        <p:cTn id="18" dur="1" fill="hold">
                                          <p:stCondLst>
                                            <p:cond delay="0"/>
                                          </p:stCondLst>
                                        </p:cTn>
                                        <p:tgtEl>
                                          <p:spTgt spid="5">
                                            <p:txEl>
                                              <p:pRg st="4" end="4"/>
                                            </p:txEl>
                                          </p:spTgt>
                                        </p:tgtEl>
                                        <p:attrNameLst>
                                          <p:attrName>style.visibility</p:attrName>
                                        </p:attrNameLst>
                                      </p:cBhvr>
                                      <p:to>
                                        <p:strVal val="visible"/>
                                      </p:to>
                                    </p:set>
                                    <p:anim calcmode="lin" valueType="num">
                                      <p:cBhvr>
                                        <p:cTn id="19" dur="500" fill="hold"/>
                                        <p:tgtEl>
                                          <p:spTgt spid="5">
                                            <p:txEl>
                                              <p:pRg st="4" end="4"/>
                                            </p:txEl>
                                          </p:spTgt>
                                        </p:tgtEl>
                                        <p:attrNameLst>
                                          <p:attrName>ppt_w</p:attrName>
                                        </p:attrNameLst>
                                      </p:cBhvr>
                                      <p:tavLst>
                                        <p:tav tm="0">
                                          <p:val>
                                            <p:fltVal val="0"/>
                                          </p:val>
                                        </p:tav>
                                        <p:tav tm="100000">
                                          <p:val>
                                            <p:strVal val="#ppt_w"/>
                                          </p:val>
                                        </p:tav>
                                      </p:tavLst>
                                    </p:anim>
                                    <p:anim calcmode="lin" valueType="num">
                                      <p:cBhvr>
                                        <p:cTn id="20" dur="500" fill="hold"/>
                                        <p:tgtEl>
                                          <p:spTgt spid="5">
                                            <p:txEl>
                                              <p:pRg st="4" end="4"/>
                                            </p:txEl>
                                          </p:spTgt>
                                        </p:tgtEl>
                                        <p:attrNameLst>
                                          <p:attrName>ppt_h</p:attrName>
                                        </p:attrNameLst>
                                      </p:cBhvr>
                                      <p:tavLst>
                                        <p:tav tm="0">
                                          <p:val>
                                            <p:fltVal val="0"/>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23" presetClass="entr" presetSubtype="16" fill="hold" nodeType="clickEffect">
                                  <p:stCondLst>
                                    <p:cond delay="0"/>
                                  </p:stCondLst>
                                  <p:childTnLst>
                                    <p:set>
                                      <p:cBhvr>
                                        <p:cTn id="24" dur="1" fill="hold">
                                          <p:stCondLst>
                                            <p:cond delay="0"/>
                                          </p:stCondLst>
                                        </p:cTn>
                                        <p:tgtEl>
                                          <p:spTgt spid="5">
                                            <p:txEl>
                                              <p:pRg st="6" end="6"/>
                                            </p:txEl>
                                          </p:spTgt>
                                        </p:tgtEl>
                                        <p:attrNameLst>
                                          <p:attrName>style.visibility</p:attrName>
                                        </p:attrNameLst>
                                      </p:cBhvr>
                                      <p:to>
                                        <p:strVal val="visible"/>
                                      </p:to>
                                    </p:set>
                                    <p:anim calcmode="lin" valueType="num">
                                      <p:cBhvr>
                                        <p:cTn id="25" dur="500" fill="hold"/>
                                        <p:tgtEl>
                                          <p:spTgt spid="5">
                                            <p:txEl>
                                              <p:pRg st="6" end="6"/>
                                            </p:txEl>
                                          </p:spTgt>
                                        </p:tgtEl>
                                        <p:attrNameLst>
                                          <p:attrName>ppt_w</p:attrName>
                                        </p:attrNameLst>
                                      </p:cBhvr>
                                      <p:tavLst>
                                        <p:tav tm="0">
                                          <p:val>
                                            <p:fltVal val="0"/>
                                          </p:val>
                                        </p:tav>
                                        <p:tav tm="100000">
                                          <p:val>
                                            <p:strVal val="#ppt_w"/>
                                          </p:val>
                                        </p:tav>
                                      </p:tavLst>
                                    </p:anim>
                                    <p:anim calcmode="lin" valueType="num">
                                      <p:cBhvr>
                                        <p:cTn id="26" dur="500" fill="hold"/>
                                        <p:tgtEl>
                                          <p:spTgt spid="5">
                                            <p:txEl>
                                              <p:pRg st="6" end="6"/>
                                            </p:txEl>
                                          </p:spTgt>
                                        </p:tgtEl>
                                        <p:attrNameLst>
                                          <p:attrName>ppt_h</p:attrName>
                                        </p:attrNameLst>
                                      </p:cBhvr>
                                      <p:tavLst>
                                        <p:tav tm="0">
                                          <p:val>
                                            <p:fltVal val="0"/>
                                          </p:val>
                                        </p:tav>
                                        <p:tav tm="100000">
                                          <p:val>
                                            <p:strVal val="#ppt_h"/>
                                          </p:val>
                                        </p:tav>
                                      </p:tavLst>
                                    </p:anim>
                                  </p:childTnLst>
                                </p:cTn>
                              </p:par>
                            </p:childTnLst>
                          </p:cTn>
                        </p:par>
                      </p:childTnLst>
                    </p:cTn>
                  </p:par>
                  <p:par>
                    <p:cTn id="27" fill="hold">
                      <p:stCondLst>
                        <p:cond delay="indefinite"/>
                      </p:stCondLst>
                      <p:childTnLst>
                        <p:par>
                          <p:cTn id="28" fill="hold">
                            <p:stCondLst>
                              <p:cond delay="0"/>
                            </p:stCondLst>
                            <p:childTnLst>
                              <p:par>
                                <p:cTn id="29" presetID="23" presetClass="entr" presetSubtype="16" fill="hold" nodeType="clickEffect">
                                  <p:stCondLst>
                                    <p:cond delay="0"/>
                                  </p:stCondLst>
                                  <p:childTnLst>
                                    <p:set>
                                      <p:cBhvr>
                                        <p:cTn id="30" dur="1" fill="hold">
                                          <p:stCondLst>
                                            <p:cond delay="0"/>
                                          </p:stCondLst>
                                        </p:cTn>
                                        <p:tgtEl>
                                          <p:spTgt spid="5">
                                            <p:txEl>
                                              <p:pRg st="8" end="8"/>
                                            </p:txEl>
                                          </p:spTgt>
                                        </p:tgtEl>
                                        <p:attrNameLst>
                                          <p:attrName>style.visibility</p:attrName>
                                        </p:attrNameLst>
                                      </p:cBhvr>
                                      <p:to>
                                        <p:strVal val="visible"/>
                                      </p:to>
                                    </p:set>
                                    <p:anim calcmode="lin" valueType="num">
                                      <p:cBhvr>
                                        <p:cTn id="31" dur="500" fill="hold"/>
                                        <p:tgtEl>
                                          <p:spTgt spid="5">
                                            <p:txEl>
                                              <p:pRg st="8" end="8"/>
                                            </p:txEl>
                                          </p:spTgt>
                                        </p:tgtEl>
                                        <p:attrNameLst>
                                          <p:attrName>ppt_w</p:attrName>
                                        </p:attrNameLst>
                                      </p:cBhvr>
                                      <p:tavLst>
                                        <p:tav tm="0">
                                          <p:val>
                                            <p:fltVal val="0"/>
                                          </p:val>
                                        </p:tav>
                                        <p:tav tm="100000">
                                          <p:val>
                                            <p:strVal val="#ppt_w"/>
                                          </p:val>
                                        </p:tav>
                                      </p:tavLst>
                                    </p:anim>
                                    <p:anim calcmode="lin" valueType="num">
                                      <p:cBhvr>
                                        <p:cTn id="32" dur="500" fill="hold"/>
                                        <p:tgtEl>
                                          <p:spTgt spid="5">
                                            <p:txEl>
                                              <p:pRg st="8" end="8"/>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1629</TotalTime>
  <Words>694</Words>
  <Application>Microsoft Office PowerPoint</Application>
  <PresentationFormat>On-screen Show (4:3)</PresentationFormat>
  <Paragraphs>134</Paragraphs>
  <Slides>35</Slides>
  <Notes>12</Notes>
  <HiddenSlides>0</HiddenSlides>
  <MMClips>0</MMClips>
  <ScaleCrop>false</ScaleCrop>
  <HeadingPairs>
    <vt:vector size="4" baseType="variant">
      <vt:variant>
        <vt:lpstr>Theme</vt:lpstr>
      </vt:variant>
      <vt:variant>
        <vt:i4>1</vt:i4>
      </vt:variant>
      <vt:variant>
        <vt:lpstr>Slide Titles</vt:lpstr>
      </vt:variant>
      <vt:variant>
        <vt:i4>35</vt:i4>
      </vt:variant>
    </vt:vector>
  </HeadingPairs>
  <TitlesOfParts>
    <vt:vector size="36" baseType="lpstr">
      <vt:lpstr>Office Theme</vt:lpstr>
      <vt:lpstr>The Webinar “Launch” Formula to Making Millions</vt:lpstr>
      <vt:lpstr>Who is Sonia Ricotti</vt:lpstr>
      <vt:lpstr>CEO/President of Lead Out Loud</vt:lpstr>
      <vt:lpstr>#1 Bestselling Author...</vt:lpstr>
      <vt:lpstr>Interviewed Regularly in the Media</vt:lpstr>
      <vt:lpstr>Why Webinars?</vt:lpstr>
      <vt:lpstr>How it ALL Began. . .</vt:lpstr>
      <vt:lpstr>There are 3 Types of Webinars</vt:lpstr>
      <vt:lpstr>BENEFITS of a Webinar “Launch” (Versus an Automated Webinar)</vt:lpstr>
      <vt:lpstr>BENEFITS of a Webinar “Launch” (Versus an Automated Webinar)</vt:lpstr>
      <vt:lpstr>The Webinar Launch Formula</vt:lpstr>
      <vt:lpstr>Slide 12</vt:lpstr>
      <vt:lpstr>Slide 13</vt:lpstr>
      <vt:lpstr>Slide 14</vt:lpstr>
      <vt:lpstr>Slide 15</vt:lpstr>
      <vt:lpstr>Slide 16</vt:lpstr>
      <vt:lpstr>Slide 17</vt:lpstr>
      <vt:lpstr>General Important Components to a High Converting Webinar</vt:lpstr>
      <vt:lpstr>Slide 19</vt:lpstr>
      <vt:lpstr>Introduction</vt:lpstr>
      <vt:lpstr>Content</vt:lpstr>
      <vt:lpstr>The Transition</vt:lpstr>
      <vt:lpstr>Slide 23</vt:lpstr>
      <vt:lpstr>Slide 24</vt:lpstr>
      <vt:lpstr>Slide 25</vt:lpstr>
      <vt:lpstr>Slide 26</vt:lpstr>
      <vt:lpstr>Slide 27</vt:lpstr>
      <vt:lpstr>Slide 28</vt:lpstr>
      <vt:lpstr>The Close</vt:lpstr>
      <vt:lpstr>THE LAUNCH SEQUENCE  </vt:lpstr>
      <vt:lpstr>Slide 31</vt:lpstr>
      <vt:lpstr>Slide 32</vt:lpstr>
      <vt:lpstr>Other Details </vt:lpstr>
      <vt:lpstr>It’s Question and Answer Time!</vt:lpstr>
      <vt:lpstr>The Webinar “Launch” Formula to Making Millions</vt:lpstr>
    </vt:vector>
  </TitlesOfParts>
  <Company>Hewlett-Packard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Webinar Formula to Making Millions</dc:title>
  <dc:creator>Sonia Ricotti</dc:creator>
  <cp:lastModifiedBy>Sonia Ricotti</cp:lastModifiedBy>
  <cp:revision>102</cp:revision>
  <dcterms:created xsi:type="dcterms:W3CDTF">2015-05-17T20:47:06Z</dcterms:created>
  <dcterms:modified xsi:type="dcterms:W3CDTF">2015-05-23T12:14:01Z</dcterms:modified>
</cp:coreProperties>
</file>